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</p:sldMasterIdLst>
  <p:notesMasterIdLst>
    <p:notesMasterId r:id="rId17"/>
  </p:notesMasterIdLst>
  <p:sldIdLst>
    <p:sldId id="402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</p:sldIdLst>
  <p:sldSz cx="9144000" cy="5143500" type="screen16x9"/>
  <p:notesSz cx="6858000" cy="9144000"/>
  <p:embeddedFontLst>
    <p:embeddedFont>
      <p:font typeface="Barlow" panose="00000500000000000000" pitchFamily="2" charset="-18"/>
      <p:regular r:id="rId18"/>
      <p:bold r:id="rId19"/>
      <p:italic r:id="rId20"/>
      <p:boldItalic r:id="rId21"/>
    </p:embeddedFont>
    <p:embeddedFont>
      <p:font typeface="Barlow Medium" panose="00000600000000000000" pitchFamily="2" charset="-18"/>
      <p:regular r:id="rId22"/>
      <p:bold r:id="rId23"/>
      <p:italic r:id="rId24"/>
      <p:boldItalic r:id="rId25"/>
    </p:embeddedFont>
    <p:embeddedFont>
      <p:font typeface="Barlow SemiBold" panose="00000700000000000000" pitchFamily="2" charset="-18"/>
      <p:regular r:id="rId26"/>
      <p:bold r:id="rId27"/>
      <p:italic r:id="rId28"/>
      <p:boldItalic r:id="rId29"/>
    </p:embeddedFont>
    <p:embeddedFont>
      <p:font typeface="Catamaran" panose="020B0604020202020204" charset="-18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462ADC-B9C9-4A61-B2B6-6682C65319B7}">
  <a:tblStyle styleId="{8D462ADC-B9C9-4A61-B2B6-6682C6531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18A3D0F-D9EA-41C8-8A84-F6DEDDA5DE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232ce8e99d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232ce8e99d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24e7004ba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24e7004ba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24eb27ae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24eb27ae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4e7004ba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9" name="Google Shape;4159;g24e7004ba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4e7004bab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4e7004bab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g232ce8e99d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8" name="Google Shape;4178;g232ce8e99d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24e4dbbc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24e4dbbc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4e4db8b79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4e4db8b793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24e4db8b79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24e4db8b79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24e67ec0be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24e67ec0be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24e4db8b79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24e4db8b79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24e67ec0be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24e67ec0be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24e67ec0be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24e67ec0be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24e67ec0b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24e67ec0be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24e67ec0be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24e67ec0be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586833" y="167100"/>
            <a:ext cx="4274568" cy="2444503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51911" y="2942384"/>
            <a:ext cx="563960" cy="2368153"/>
          </a:xfrm>
          <a:custGeom>
            <a:avLst/>
            <a:gdLst/>
            <a:ahLst/>
            <a:cxnLst/>
            <a:rect l="l" t="t" r="r" b="b"/>
            <a:pathLst>
              <a:path w="29289" h="122989" extrusionOk="0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87989" y="33258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16" name="Google Shape;16;p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7935228" y="2628990"/>
            <a:ext cx="472113" cy="2672594"/>
          </a:xfrm>
          <a:custGeom>
            <a:avLst/>
            <a:gdLst/>
            <a:ahLst/>
            <a:cxnLst/>
            <a:rect l="l" t="t" r="r" b="b"/>
            <a:pathLst>
              <a:path w="24519" h="138800" extrusionOk="0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352351" y="17582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86224" y="3031154"/>
            <a:ext cx="384197" cy="2176046"/>
          </a:xfrm>
          <a:custGeom>
            <a:avLst/>
            <a:gdLst/>
            <a:ahLst/>
            <a:cxnLst/>
            <a:rect l="l" t="t" r="r" b="b"/>
            <a:pathLst>
              <a:path w="24518" h="138867" extrusionOk="0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790" y="3501562"/>
            <a:ext cx="301099" cy="1705601"/>
          </a:xfrm>
          <a:custGeom>
            <a:avLst/>
            <a:gdLst/>
            <a:ahLst/>
            <a:cxnLst/>
            <a:rect l="l" t="t" r="r" b="b"/>
            <a:pathLst>
              <a:path w="19215" h="108845" extrusionOk="0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45975" y="4181850"/>
            <a:ext cx="1281179" cy="892771"/>
          </a:xfrm>
          <a:custGeom>
            <a:avLst/>
            <a:gdLst/>
            <a:ahLst/>
            <a:cxnLst/>
            <a:rect l="l" t="t" r="r" b="b"/>
            <a:pathLst>
              <a:path w="81760" h="61912" extrusionOk="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472466" y="3906098"/>
            <a:ext cx="829538" cy="1299999"/>
          </a:xfrm>
          <a:custGeom>
            <a:avLst/>
            <a:gdLst/>
            <a:ahLst/>
            <a:cxnLst/>
            <a:rect l="l" t="t" r="r" b="b"/>
            <a:pathLst>
              <a:path w="52938" h="82961" extrusionOk="0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916240" y="3272136"/>
            <a:ext cx="4900" cy="3518"/>
          </a:xfrm>
          <a:custGeom>
            <a:avLst/>
            <a:gdLst/>
            <a:ahLst/>
            <a:cxnLst/>
            <a:rect l="l" t="t" r="r" b="b"/>
            <a:pathLst>
              <a:path w="234" h="168" extrusionOk="0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919025" y="3461406"/>
            <a:ext cx="3518" cy="6994"/>
          </a:xfrm>
          <a:custGeom>
            <a:avLst/>
            <a:gdLst/>
            <a:ahLst/>
            <a:cxnLst/>
            <a:rect l="l" t="t" r="r" b="b"/>
            <a:pathLst>
              <a:path w="168" h="334" extrusionOk="0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57" name="Google Shape;57;p2"/>
            <p:cNvSpPr/>
            <p:nvPr/>
          </p:nvSpPr>
          <p:spPr>
            <a:xfrm>
              <a:off x="1224278" y="374806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24278" y="389688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24278" y="4045700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24278" y="419384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4278" y="434266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24278" y="449147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4278" y="463962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24278" y="4788442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278" y="493725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24278" y="508540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0861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861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0861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0861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0861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861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0861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861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861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0861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296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296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6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296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296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296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296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96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296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296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88" name="Google Shape;88;p2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 rot="-2345834">
            <a:off x="804746" y="2884689"/>
            <a:ext cx="548493" cy="518969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05" name="Google Shape;105;p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3054000" y="2962350"/>
            <a:ext cx="30360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416979" y="558802"/>
            <a:ext cx="1324034" cy="2462672"/>
          </a:xfrm>
          <a:custGeom>
            <a:avLst/>
            <a:gdLst/>
            <a:ahLst/>
            <a:cxnLst/>
            <a:rect l="l" t="t" r="r" b="b"/>
            <a:pathLst>
              <a:path w="27870" h="28140" extrusionOk="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/>
          <p:nvPr/>
        </p:nvSpPr>
        <p:spPr>
          <a:xfrm rot="10800000">
            <a:off x="5415881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0"/>
          <p:cNvSpPr/>
          <p:nvPr/>
        </p:nvSpPr>
        <p:spPr>
          <a:xfrm rot="10800000" flipH="1">
            <a:off x="-2064134" y="-5203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0"/>
          <p:cNvSpPr/>
          <p:nvPr/>
        </p:nvSpPr>
        <p:spPr>
          <a:xfrm>
            <a:off x="-605975" y="155161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0"/>
          <p:cNvSpPr/>
          <p:nvPr/>
        </p:nvSpPr>
        <p:spPr>
          <a:xfrm>
            <a:off x="7363888" y="36153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518" name="Google Shape;518;p20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0"/>
          <p:cNvSpPr txBox="1">
            <a:spLocks noGrp="1"/>
          </p:cNvSpPr>
          <p:nvPr>
            <p:ph type="title" idx="2" hasCustomPrompt="1"/>
          </p:nvPr>
        </p:nvSpPr>
        <p:spPr>
          <a:xfrm>
            <a:off x="1359425" y="23871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6" name="Google Shape;556;p20"/>
          <p:cNvSpPr txBox="1">
            <a:spLocks noGrp="1"/>
          </p:cNvSpPr>
          <p:nvPr>
            <p:ph type="title" idx="3" hasCustomPrompt="1"/>
          </p:nvPr>
        </p:nvSpPr>
        <p:spPr>
          <a:xfrm>
            <a:off x="3716525" y="1508050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7" name="Google Shape;557;p20"/>
          <p:cNvSpPr txBox="1">
            <a:spLocks noGrp="1"/>
          </p:cNvSpPr>
          <p:nvPr>
            <p:ph type="title" idx="4" hasCustomPrompt="1"/>
          </p:nvPr>
        </p:nvSpPr>
        <p:spPr>
          <a:xfrm>
            <a:off x="6145075" y="25395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_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40" name="Google Shape;740;p28"/>
          <p:cNvSpPr/>
          <p:nvPr/>
        </p:nvSpPr>
        <p:spPr>
          <a:xfrm flipH="1">
            <a:off x="-46815" y="-362304"/>
            <a:ext cx="9273640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7461025" y="280798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-99650" y="12356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7"/>
          <p:cNvSpPr/>
          <p:nvPr/>
        </p:nvSpPr>
        <p:spPr>
          <a:xfrm rot="10800000" flipH="1">
            <a:off x="-1606934" y="-6969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7"/>
          <p:cNvSpPr/>
          <p:nvPr/>
        </p:nvSpPr>
        <p:spPr>
          <a:xfrm>
            <a:off x="-1880234" y="4109913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7"/>
          <p:cNvSpPr/>
          <p:nvPr/>
        </p:nvSpPr>
        <p:spPr>
          <a:xfrm flipH="1">
            <a:off x="7899725" y="31350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7"/>
          <p:cNvSpPr/>
          <p:nvPr/>
        </p:nvSpPr>
        <p:spPr>
          <a:xfrm>
            <a:off x="358275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7"/>
          <p:cNvSpPr/>
          <p:nvPr/>
        </p:nvSpPr>
        <p:spPr>
          <a:xfrm flipH="1">
            <a:off x="6747200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7"/>
          <p:cNvSpPr txBox="1">
            <a:spLocks noGrp="1"/>
          </p:cNvSpPr>
          <p:nvPr>
            <p:ph type="subTitle" idx="1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47"/>
          <p:cNvSpPr txBox="1">
            <a:spLocks noGrp="1"/>
          </p:cNvSpPr>
          <p:nvPr>
            <p:ph type="subTitle" idx="2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47"/>
          <p:cNvSpPr txBox="1">
            <a:spLocks noGrp="1"/>
          </p:cNvSpPr>
          <p:nvPr>
            <p:ph type="subTitle" idx="3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47"/>
          <p:cNvSpPr txBox="1">
            <a:spLocks noGrp="1"/>
          </p:cNvSpPr>
          <p:nvPr>
            <p:ph type="subTitle" idx="4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7"/>
          <p:cNvSpPr txBox="1">
            <a:spLocks noGrp="1"/>
          </p:cNvSpPr>
          <p:nvPr>
            <p:ph type="subTitle" idx="5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47"/>
          <p:cNvSpPr txBox="1">
            <a:spLocks noGrp="1"/>
          </p:cNvSpPr>
          <p:nvPr>
            <p:ph type="subTitle" idx="6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47"/>
          <p:cNvSpPr txBox="1">
            <a:spLocks noGrp="1"/>
          </p:cNvSpPr>
          <p:nvPr>
            <p:ph type="subTitle" idx="7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47"/>
          <p:cNvSpPr txBox="1">
            <a:spLocks noGrp="1"/>
          </p:cNvSpPr>
          <p:nvPr>
            <p:ph type="subTitle" idx="8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4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0"/>
          <p:cNvSpPr txBox="1">
            <a:spLocks noGrp="1"/>
          </p:cNvSpPr>
          <p:nvPr>
            <p:ph type="subTitle" idx="1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50"/>
          <p:cNvSpPr txBox="1">
            <a:spLocks noGrp="1"/>
          </p:cNvSpPr>
          <p:nvPr>
            <p:ph type="subTitle" idx="2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50"/>
          <p:cNvSpPr txBox="1">
            <a:spLocks noGrp="1"/>
          </p:cNvSpPr>
          <p:nvPr>
            <p:ph type="subTitle" idx="3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50"/>
          <p:cNvSpPr txBox="1">
            <a:spLocks noGrp="1"/>
          </p:cNvSpPr>
          <p:nvPr>
            <p:ph type="subTitle" idx="4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50"/>
          <p:cNvSpPr/>
          <p:nvPr/>
        </p:nvSpPr>
        <p:spPr>
          <a:xfrm>
            <a:off x="-362945" y="-20349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 rot="10800000">
            <a:off x="-2162850" y="4011037"/>
            <a:ext cx="10176861" cy="1353213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8091300" y="13366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 flipH="1">
            <a:off x="3172675" y="30384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50"/>
          <p:cNvSpPr txBox="1">
            <a:spLocks noGrp="1"/>
          </p:cNvSpPr>
          <p:nvPr>
            <p:ph type="subTitle" idx="5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50"/>
          <p:cNvSpPr txBox="1">
            <a:spLocks noGrp="1"/>
          </p:cNvSpPr>
          <p:nvPr>
            <p:ph type="subTitle" idx="6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50"/>
          <p:cNvSpPr txBox="1">
            <a:spLocks noGrp="1"/>
          </p:cNvSpPr>
          <p:nvPr>
            <p:ph type="subTitle" idx="7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50"/>
          <p:cNvSpPr txBox="1">
            <a:spLocks noGrp="1"/>
          </p:cNvSpPr>
          <p:nvPr>
            <p:ph type="subTitle" idx="8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50"/>
          <p:cNvSpPr txBox="1">
            <a:spLocks noGrp="1"/>
          </p:cNvSpPr>
          <p:nvPr>
            <p:ph type="subTitle" idx="9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subTitle" idx="13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4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15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5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52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1187" name="Google Shape;1187;p52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avLst/>
              <a:gdLst/>
              <a:ahLst/>
              <a:cxnLst/>
              <a:rect l="l" t="t" r="r" b="b"/>
              <a:pathLst>
                <a:path w="29289" h="122989" extrusionOk="0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52"/>
          <p:cNvSpPr/>
          <p:nvPr/>
        </p:nvSpPr>
        <p:spPr>
          <a:xfrm flipH="1">
            <a:off x="425803" y="16058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2"/>
          <p:cNvSpPr/>
          <p:nvPr/>
        </p:nvSpPr>
        <p:spPr>
          <a:xfrm flipH="1">
            <a:off x="952836" y="31734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52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1192" name="Google Shape;1192;p5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52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1223" name="Google Shape;1223;p52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avLst/>
              <a:gdLst/>
              <a:ahLst/>
              <a:cxnLst/>
              <a:rect l="l" t="t" r="r" b="b"/>
              <a:pathLst>
                <a:path w="24519" h="138800" extrusionOk="0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2"/>
          <p:cNvSpPr/>
          <p:nvPr/>
        </p:nvSpPr>
        <p:spPr>
          <a:xfrm flipH="1">
            <a:off x="5054399" y="-136529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52"/>
          <p:cNvSpPr/>
          <p:nvPr/>
        </p:nvSpPr>
        <p:spPr>
          <a:xfrm flipH="1">
            <a:off x="2234109" y="1990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52"/>
          <p:cNvSpPr/>
          <p:nvPr/>
        </p:nvSpPr>
        <p:spPr>
          <a:xfrm flipH="1">
            <a:off x="6102121" y="39925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52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1229" name="Google Shape;1229;p5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52"/>
          <p:cNvSpPr/>
          <p:nvPr/>
        </p:nvSpPr>
        <p:spPr>
          <a:xfrm>
            <a:off x="-2223913" y="-392351"/>
            <a:ext cx="4613437" cy="2638292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2"/>
          <p:cNvSpPr txBox="1">
            <a:spLocks noGrp="1"/>
          </p:cNvSpPr>
          <p:nvPr>
            <p:ph type="subTitle" idx="1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52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52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bg>
      <p:bgPr>
        <a:solidFill>
          <a:schemeClr val="accent5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4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4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54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278" name="Google Shape;1278;p54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54"/>
          <p:cNvSpPr/>
          <p:nvPr/>
        </p:nvSpPr>
        <p:spPr>
          <a:xfrm rot="-10641324">
            <a:off x="-2550157" y="-711068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4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4"/>
          <p:cNvSpPr/>
          <p:nvPr/>
        </p:nvSpPr>
        <p:spPr>
          <a:xfrm flipH="1">
            <a:off x="4139109" y="15329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54"/>
          <p:cNvSpPr/>
          <p:nvPr/>
        </p:nvSpPr>
        <p:spPr>
          <a:xfrm flipH="1">
            <a:off x="8007121" y="3535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66" r:id="rId4"/>
    <p:sldLayoutId id="2147483674" r:id="rId5"/>
    <p:sldLayoutId id="2147483693" r:id="rId6"/>
    <p:sldLayoutId id="2147483696" r:id="rId7"/>
    <p:sldLayoutId id="2147483698" r:id="rId8"/>
    <p:sldLayoutId id="214748370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19"/>
          <p:cNvSpPr txBox="1">
            <a:spLocks noGrp="1"/>
          </p:cNvSpPr>
          <p:nvPr>
            <p:ph type="ctrTitle"/>
          </p:nvPr>
        </p:nvSpPr>
        <p:spPr>
          <a:xfrm>
            <a:off x="1844725" y="999075"/>
            <a:ext cx="5264400" cy="8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Smog jest zły</a:t>
            </a:r>
            <a:endParaRPr sz="5400"/>
          </a:p>
        </p:txBody>
      </p:sp>
      <p:sp>
        <p:nvSpPr>
          <p:cNvPr id="4045" name="Google Shape;4045;p219"/>
          <p:cNvSpPr/>
          <p:nvPr/>
        </p:nvSpPr>
        <p:spPr>
          <a:xfrm>
            <a:off x="8939983" y="3670210"/>
            <a:ext cx="4900" cy="7015"/>
          </a:xfrm>
          <a:custGeom>
            <a:avLst/>
            <a:gdLst/>
            <a:ahLst/>
            <a:cxnLst/>
            <a:rect l="l" t="t" r="r" b="b"/>
            <a:pathLst>
              <a:path w="234" h="335" extrusionOk="0">
                <a:moveTo>
                  <a:pt x="100" y="335"/>
                </a:moveTo>
                <a:cubicBezTo>
                  <a:pt x="234" y="301"/>
                  <a:pt x="200" y="168"/>
                  <a:pt x="100" y="1"/>
                </a:cubicBezTo>
                <a:cubicBezTo>
                  <a:pt x="0" y="1"/>
                  <a:pt x="0" y="301"/>
                  <a:pt x="100" y="335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219"/>
          <p:cNvSpPr/>
          <p:nvPr/>
        </p:nvSpPr>
        <p:spPr>
          <a:xfrm>
            <a:off x="8943479" y="3864378"/>
            <a:ext cx="5591" cy="6994"/>
          </a:xfrm>
          <a:custGeom>
            <a:avLst/>
            <a:gdLst/>
            <a:ahLst/>
            <a:cxnLst/>
            <a:rect l="l" t="t" r="r" b="b"/>
            <a:pathLst>
              <a:path w="267" h="334" extrusionOk="0">
                <a:moveTo>
                  <a:pt x="167" y="334"/>
                </a:moveTo>
                <a:cubicBezTo>
                  <a:pt x="267" y="334"/>
                  <a:pt x="267" y="34"/>
                  <a:pt x="167" y="0"/>
                </a:cubicBezTo>
                <a:cubicBezTo>
                  <a:pt x="200" y="167"/>
                  <a:pt x="0" y="234"/>
                  <a:pt x="167" y="3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219"/>
          <p:cNvSpPr/>
          <p:nvPr/>
        </p:nvSpPr>
        <p:spPr>
          <a:xfrm>
            <a:off x="8964416" y="3573837"/>
            <a:ext cx="5612" cy="7706"/>
          </a:xfrm>
          <a:custGeom>
            <a:avLst/>
            <a:gdLst/>
            <a:ahLst/>
            <a:cxnLst/>
            <a:rect l="l" t="t" r="r" b="b"/>
            <a:pathLst>
              <a:path w="268" h="368" extrusionOk="0">
                <a:moveTo>
                  <a:pt x="168" y="368"/>
                </a:moveTo>
                <a:cubicBezTo>
                  <a:pt x="268" y="368"/>
                  <a:pt x="268" y="67"/>
                  <a:pt x="168" y="1"/>
                </a:cubicBezTo>
                <a:cubicBezTo>
                  <a:pt x="168" y="234"/>
                  <a:pt x="1" y="301"/>
                  <a:pt x="168" y="368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219"/>
          <p:cNvSpPr/>
          <p:nvPr/>
        </p:nvSpPr>
        <p:spPr>
          <a:xfrm>
            <a:off x="8967913" y="3684886"/>
            <a:ext cx="13988" cy="17485"/>
          </a:xfrm>
          <a:custGeom>
            <a:avLst/>
            <a:gdLst/>
            <a:ahLst/>
            <a:cxnLst/>
            <a:rect l="l" t="t" r="r" b="b"/>
            <a:pathLst>
              <a:path w="668" h="835" extrusionOk="0">
                <a:moveTo>
                  <a:pt x="1" y="734"/>
                </a:moveTo>
                <a:cubicBezTo>
                  <a:pt x="668" y="834"/>
                  <a:pt x="67" y="0"/>
                  <a:pt x="1" y="7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219"/>
          <p:cNvSpPr/>
          <p:nvPr/>
        </p:nvSpPr>
        <p:spPr>
          <a:xfrm>
            <a:off x="8969316" y="3100328"/>
            <a:ext cx="13297" cy="18888"/>
          </a:xfrm>
          <a:custGeom>
            <a:avLst/>
            <a:gdLst/>
            <a:ahLst/>
            <a:cxnLst/>
            <a:rect l="l" t="t" r="r" b="b"/>
            <a:pathLst>
              <a:path w="635" h="902" extrusionOk="0">
                <a:moveTo>
                  <a:pt x="267" y="534"/>
                </a:moveTo>
                <a:cubicBezTo>
                  <a:pt x="634" y="901"/>
                  <a:pt x="0" y="0"/>
                  <a:pt x="267" y="5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219"/>
          <p:cNvSpPr/>
          <p:nvPr/>
        </p:nvSpPr>
        <p:spPr>
          <a:xfrm>
            <a:off x="8976288" y="3618537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67"/>
                </a:moveTo>
                <a:cubicBezTo>
                  <a:pt x="168" y="234"/>
                  <a:pt x="101" y="1"/>
                  <a:pt x="1" y="101"/>
                </a:cubicBezTo>
                <a:cubicBezTo>
                  <a:pt x="1" y="167"/>
                  <a:pt x="101" y="334"/>
                  <a:pt x="134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219"/>
          <p:cNvSpPr/>
          <p:nvPr/>
        </p:nvSpPr>
        <p:spPr>
          <a:xfrm>
            <a:off x="8981878" y="3216256"/>
            <a:ext cx="4209" cy="7015"/>
          </a:xfrm>
          <a:custGeom>
            <a:avLst/>
            <a:gdLst/>
            <a:ahLst/>
            <a:cxnLst/>
            <a:rect l="l" t="t" r="r" b="b"/>
            <a:pathLst>
              <a:path w="201" h="335" extrusionOk="0">
                <a:moveTo>
                  <a:pt x="201" y="334"/>
                </a:moveTo>
                <a:lnTo>
                  <a:pt x="201" y="1"/>
                </a:lnTo>
                <a:lnTo>
                  <a:pt x="1" y="1"/>
                </a:lnTo>
                <a:lnTo>
                  <a:pt x="1" y="334"/>
                </a:ln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19"/>
          <p:cNvSpPr/>
          <p:nvPr/>
        </p:nvSpPr>
        <p:spPr>
          <a:xfrm>
            <a:off x="8983281" y="3208572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34"/>
                </a:moveTo>
                <a:cubicBezTo>
                  <a:pt x="167" y="201"/>
                  <a:pt x="67" y="1"/>
                  <a:pt x="0" y="68"/>
                </a:cubicBezTo>
                <a:cubicBezTo>
                  <a:pt x="0" y="134"/>
                  <a:pt x="101" y="334"/>
                  <a:pt x="134" y="2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219"/>
          <p:cNvSpPr/>
          <p:nvPr/>
        </p:nvSpPr>
        <p:spPr>
          <a:xfrm>
            <a:off x="5030633" y="3961424"/>
            <a:ext cx="237219" cy="22503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219"/>
          <p:cNvSpPr/>
          <p:nvPr/>
        </p:nvSpPr>
        <p:spPr>
          <a:xfrm>
            <a:off x="4338055" y="1884075"/>
            <a:ext cx="955344" cy="2590165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219"/>
          <p:cNvSpPr/>
          <p:nvPr/>
        </p:nvSpPr>
        <p:spPr>
          <a:xfrm>
            <a:off x="5273976" y="3083287"/>
            <a:ext cx="798724" cy="1751220"/>
          </a:xfrm>
          <a:custGeom>
            <a:avLst/>
            <a:gdLst/>
            <a:ahLst/>
            <a:cxnLst/>
            <a:rect l="l" t="t" r="r" b="b"/>
            <a:pathLst>
              <a:path w="40997" h="94763" extrusionOk="0">
                <a:moveTo>
                  <a:pt x="16063" y="1"/>
                </a:moveTo>
                <a:cubicBezTo>
                  <a:pt x="15189" y="1"/>
                  <a:pt x="14316" y="35"/>
                  <a:pt x="13443" y="106"/>
                </a:cubicBezTo>
                <a:cubicBezTo>
                  <a:pt x="11075" y="306"/>
                  <a:pt x="8640" y="806"/>
                  <a:pt x="6805" y="2307"/>
                </a:cubicBezTo>
                <a:cubicBezTo>
                  <a:pt x="5404" y="3508"/>
                  <a:pt x="4470" y="5476"/>
                  <a:pt x="4771" y="7278"/>
                </a:cubicBezTo>
                <a:cubicBezTo>
                  <a:pt x="4470" y="7978"/>
                  <a:pt x="4337" y="8812"/>
                  <a:pt x="4404" y="9613"/>
                </a:cubicBezTo>
                <a:cubicBezTo>
                  <a:pt x="4470" y="11381"/>
                  <a:pt x="5271" y="13048"/>
                  <a:pt x="5938" y="14716"/>
                </a:cubicBezTo>
                <a:cubicBezTo>
                  <a:pt x="6572" y="16284"/>
                  <a:pt x="7139" y="17885"/>
                  <a:pt x="7339" y="19553"/>
                </a:cubicBezTo>
                <a:cubicBezTo>
                  <a:pt x="7839" y="24390"/>
                  <a:pt x="5137" y="28660"/>
                  <a:pt x="4637" y="33330"/>
                </a:cubicBezTo>
                <a:cubicBezTo>
                  <a:pt x="4070" y="38333"/>
                  <a:pt x="6071" y="43470"/>
                  <a:pt x="7773" y="48040"/>
                </a:cubicBezTo>
                <a:cubicBezTo>
                  <a:pt x="9274" y="52076"/>
                  <a:pt x="10575" y="56513"/>
                  <a:pt x="9307" y="60582"/>
                </a:cubicBezTo>
                <a:cubicBezTo>
                  <a:pt x="7973" y="64986"/>
                  <a:pt x="4637" y="67888"/>
                  <a:pt x="5571" y="72758"/>
                </a:cubicBezTo>
                <a:cubicBezTo>
                  <a:pt x="5971" y="74926"/>
                  <a:pt x="6505" y="77228"/>
                  <a:pt x="5571" y="79363"/>
                </a:cubicBezTo>
                <a:cubicBezTo>
                  <a:pt x="4670" y="81264"/>
                  <a:pt x="2736" y="82398"/>
                  <a:pt x="1735" y="84233"/>
                </a:cubicBezTo>
                <a:cubicBezTo>
                  <a:pt x="0" y="87335"/>
                  <a:pt x="401" y="90771"/>
                  <a:pt x="1635" y="93940"/>
                </a:cubicBezTo>
                <a:cubicBezTo>
                  <a:pt x="1783" y="94325"/>
                  <a:pt x="2063" y="94762"/>
                  <a:pt x="2427" y="94762"/>
                </a:cubicBezTo>
                <a:cubicBezTo>
                  <a:pt x="2473" y="94762"/>
                  <a:pt x="2520" y="94755"/>
                  <a:pt x="2569" y="94740"/>
                </a:cubicBezTo>
                <a:cubicBezTo>
                  <a:pt x="2836" y="94673"/>
                  <a:pt x="2969" y="94273"/>
                  <a:pt x="3003" y="94006"/>
                </a:cubicBezTo>
                <a:cubicBezTo>
                  <a:pt x="3436" y="91938"/>
                  <a:pt x="3269" y="89703"/>
                  <a:pt x="4137" y="87769"/>
                </a:cubicBezTo>
                <a:cubicBezTo>
                  <a:pt x="4937" y="86034"/>
                  <a:pt x="6505" y="84700"/>
                  <a:pt x="7773" y="83265"/>
                </a:cubicBezTo>
                <a:cubicBezTo>
                  <a:pt x="9407" y="81397"/>
                  <a:pt x="10608" y="79162"/>
                  <a:pt x="11275" y="76761"/>
                </a:cubicBezTo>
                <a:cubicBezTo>
                  <a:pt x="12810" y="71357"/>
                  <a:pt x="12810" y="67020"/>
                  <a:pt x="17580" y="63318"/>
                </a:cubicBezTo>
                <a:cubicBezTo>
                  <a:pt x="19448" y="61850"/>
                  <a:pt x="21482" y="60582"/>
                  <a:pt x="23017" y="58781"/>
                </a:cubicBezTo>
                <a:cubicBezTo>
                  <a:pt x="25986" y="55445"/>
                  <a:pt x="25952" y="51209"/>
                  <a:pt x="26152" y="47039"/>
                </a:cubicBezTo>
                <a:cubicBezTo>
                  <a:pt x="26419" y="42636"/>
                  <a:pt x="27754" y="38767"/>
                  <a:pt x="30589" y="35398"/>
                </a:cubicBezTo>
                <a:cubicBezTo>
                  <a:pt x="33458" y="31995"/>
                  <a:pt x="37027" y="28993"/>
                  <a:pt x="38862" y="24857"/>
                </a:cubicBezTo>
                <a:cubicBezTo>
                  <a:pt x="40996" y="20053"/>
                  <a:pt x="40363" y="14449"/>
                  <a:pt x="37961" y="9846"/>
                </a:cubicBezTo>
                <a:cubicBezTo>
                  <a:pt x="37160" y="8312"/>
                  <a:pt x="36160" y="6877"/>
                  <a:pt x="34925" y="5710"/>
                </a:cubicBezTo>
                <a:cubicBezTo>
                  <a:pt x="33291" y="4275"/>
                  <a:pt x="31289" y="3308"/>
                  <a:pt x="29288" y="2507"/>
                </a:cubicBezTo>
                <a:cubicBezTo>
                  <a:pt x="25069" y="915"/>
                  <a:pt x="20569" y="1"/>
                  <a:pt x="16063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219"/>
          <p:cNvSpPr/>
          <p:nvPr/>
        </p:nvSpPr>
        <p:spPr>
          <a:xfrm>
            <a:off x="3174767" y="3032907"/>
            <a:ext cx="906599" cy="1649636"/>
          </a:xfrm>
          <a:custGeom>
            <a:avLst/>
            <a:gdLst/>
            <a:ahLst/>
            <a:cxnLst/>
            <a:rect l="l" t="t" r="r" b="b"/>
            <a:pathLst>
              <a:path w="46534" h="89266" extrusionOk="0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219"/>
          <p:cNvSpPr/>
          <p:nvPr/>
        </p:nvSpPr>
        <p:spPr>
          <a:xfrm>
            <a:off x="2842607" y="2539842"/>
            <a:ext cx="1143155" cy="2042040"/>
          </a:xfrm>
          <a:custGeom>
            <a:avLst/>
            <a:gdLst/>
            <a:ahLst/>
            <a:cxnLst/>
            <a:rect l="l" t="t" r="r" b="b"/>
            <a:pathLst>
              <a:path w="58676" h="110500" extrusionOk="0">
                <a:moveTo>
                  <a:pt x="38191" y="0"/>
                </a:moveTo>
                <a:cubicBezTo>
                  <a:pt x="37398" y="0"/>
                  <a:pt x="36608" y="47"/>
                  <a:pt x="35826" y="156"/>
                </a:cubicBezTo>
                <a:cubicBezTo>
                  <a:pt x="32724" y="557"/>
                  <a:pt x="29855" y="1924"/>
                  <a:pt x="27020" y="3259"/>
                </a:cubicBezTo>
                <a:cubicBezTo>
                  <a:pt x="24151" y="4660"/>
                  <a:pt x="21249" y="6061"/>
                  <a:pt x="18380" y="7528"/>
                </a:cubicBezTo>
                <a:cubicBezTo>
                  <a:pt x="16245" y="8596"/>
                  <a:pt x="14077" y="9763"/>
                  <a:pt x="12509" y="11565"/>
                </a:cubicBezTo>
                <a:cubicBezTo>
                  <a:pt x="9474" y="15034"/>
                  <a:pt x="9240" y="20037"/>
                  <a:pt x="9340" y="24607"/>
                </a:cubicBezTo>
                <a:cubicBezTo>
                  <a:pt x="9374" y="27543"/>
                  <a:pt x="9507" y="30545"/>
                  <a:pt x="10341" y="33347"/>
                </a:cubicBezTo>
                <a:cubicBezTo>
                  <a:pt x="11142" y="36082"/>
                  <a:pt x="12643" y="38617"/>
                  <a:pt x="13743" y="41286"/>
                </a:cubicBezTo>
                <a:cubicBezTo>
                  <a:pt x="17546" y="50126"/>
                  <a:pt x="17179" y="61133"/>
                  <a:pt x="11075" y="68572"/>
                </a:cubicBezTo>
                <a:cubicBezTo>
                  <a:pt x="8707" y="71441"/>
                  <a:pt x="5638" y="73709"/>
                  <a:pt x="3536" y="76778"/>
                </a:cubicBezTo>
                <a:cubicBezTo>
                  <a:pt x="634" y="81048"/>
                  <a:pt x="0" y="86718"/>
                  <a:pt x="1868" y="91488"/>
                </a:cubicBezTo>
                <a:cubicBezTo>
                  <a:pt x="2969" y="94290"/>
                  <a:pt x="4804" y="96659"/>
                  <a:pt x="6205" y="99294"/>
                </a:cubicBezTo>
                <a:cubicBezTo>
                  <a:pt x="7439" y="101496"/>
                  <a:pt x="8206" y="103797"/>
                  <a:pt x="8306" y="106266"/>
                </a:cubicBezTo>
                <a:cubicBezTo>
                  <a:pt x="8306" y="107066"/>
                  <a:pt x="7672" y="108234"/>
                  <a:pt x="7973" y="108968"/>
                </a:cubicBezTo>
                <a:cubicBezTo>
                  <a:pt x="8034" y="109152"/>
                  <a:pt x="9145" y="110499"/>
                  <a:pt x="9344" y="110499"/>
                </a:cubicBezTo>
                <a:cubicBezTo>
                  <a:pt x="9361" y="110499"/>
                  <a:pt x="9371" y="110490"/>
                  <a:pt x="9374" y="110469"/>
                </a:cubicBezTo>
                <a:cubicBezTo>
                  <a:pt x="10508" y="103397"/>
                  <a:pt x="12142" y="95458"/>
                  <a:pt x="18080" y="91455"/>
                </a:cubicBezTo>
                <a:cubicBezTo>
                  <a:pt x="20515" y="89821"/>
                  <a:pt x="23384" y="89053"/>
                  <a:pt x="26019" y="87786"/>
                </a:cubicBezTo>
                <a:cubicBezTo>
                  <a:pt x="32757" y="84550"/>
                  <a:pt x="37727" y="77912"/>
                  <a:pt x="38995" y="70573"/>
                </a:cubicBezTo>
                <a:cubicBezTo>
                  <a:pt x="39829" y="65603"/>
                  <a:pt x="39028" y="60533"/>
                  <a:pt x="39362" y="55463"/>
                </a:cubicBezTo>
                <a:cubicBezTo>
                  <a:pt x="40029" y="45456"/>
                  <a:pt x="45233" y="36182"/>
                  <a:pt x="52238" y="29044"/>
                </a:cubicBezTo>
                <a:cubicBezTo>
                  <a:pt x="54473" y="26775"/>
                  <a:pt x="57008" y="24541"/>
                  <a:pt x="57875" y="21438"/>
                </a:cubicBezTo>
                <a:cubicBezTo>
                  <a:pt x="58676" y="18603"/>
                  <a:pt x="57908" y="15567"/>
                  <a:pt x="57108" y="12732"/>
                </a:cubicBezTo>
                <a:cubicBezTo>
                  <a:pt x="56240" y="9563"/>
                  <a:pt x="55340" y="6261"/>
                  <a:pt x="52905" y="4059"/>
                </a:cubicBezTo>
                <a:cubicBezTo>
                  <a:pt x="50670" y="2024"/>
                  <a:pt x="47534" y="1257"/>
                  <a:pt x="44532" y="723"/>
                </a:cubicBezTo>
                <a:cubicBezTo>
                  <a:pt x="42446" y="335"/>
                  <a:pt x="40306" y="0"/>
                  <a:pt x="38191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219"/>
          <p:cNvSpPr/>
          <p:nvPr/>
        </p:nvSpPr>
        <p:spPr>
          <a:xfrm>
            <a:off x="2669909" y="4599655"/>
            <a:ext cx="655761" cy="600434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219"/>
          <p:cNvSpPr/>
          <p:nvPr/>
        </p:nvSpPr>
        <p:spPr>
          <a:xfrm>
            <a:off x="5034544" y="4795543"/>
            <a:ext cx="531638" cy="373573"/>
          </a:xfrm>
          <a:custGeom>
            <a:avLst/>
            <a:gdLst/>
            <a:ahLst/>
            <a:cxnLst/>
            <a:rect l="l" t="t" r="r" b="b"/>
            <a:pathLst>
              <a:path w="27288" h="20215" extrusionOk="0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219"/>
          <p:cNvSpPr/>
          <p:nvPr/>
        </p:nvSpPr>
        <p:spPr>
          <a:xfrm>
            <a:off x="3372384" y="4709845"/>
            <a:ext cx="869562" cy="517828"/>
          </a:xfrm>
          <a:custGeom>
            <a:avLst/>
            <a:gdLst/>
            <a:ahLst/>
            <a:cxnLst/>
            <a:rect l="l" t="t" r="r" b="b"/>
            <a:pathLst>
              <a:path w="44633" h="28021" extrusionOk="0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219"/>
          <p:cNvSpPr/>
          <p:nvPr/>
        </p:nvSpPr>
        <p:spPr>
          <a:xfrm>
            <a:off x="5638651" y="4728955"/>
            <a:ext cx="530976" cy="409960"/>
          </a:xfrm>
          <a:custGeom>
            <a:avLst/>
            <a:gdLst/>
            <a:ahLst/>
            <a:cxnLst/>
            <a:rect l="l" t="t" r="r" b="b"/>
            <a:pathLst>
              <a:path w="27254" h="22184" extrusionOk="0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219"/>
          <p:cNvSpPr/>
          <p:nvPr/>
        </p:nvSpPr>
        <p:spPr>
          <a:xfrm>
            <a:off x="4387443" y="4428887"/>
            <a:ext cx="905956" cy="727428"/>
          </a:xfrm>
          <a:custGeom>
            <a:avLst/>
            <a:gdLst/>
            <a:ahLst/>
            <a:cxnLst/>
            <a:rect l="l" t="t" r="r" b="b"/>
            <a:pathLst>
              <a:path w="46501" h="39363" extrusionOk="0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219"/>
          <p:cNvSpPr/>
          <p:nvPr/>
        </p:nvSpPr>
        <p:spPr>
          <a:xfrm>
            <a:off x="3532258" y="4657451"/>
            <a:ext cx="170297" cy="184948"/>
          </a:xfrm>
          <a:custGeom>
            <a:avLst/>
            <a:gdLst/>
            <a:ahLst/>
            <a:cxnLst/>
            <a:rect l="l" t="t" r="r" b="b"/>
            <a:pathLst>
              <a:path w="8741" h="10008" extrusionOk="0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219"/>
          <p:cNvSpPr/>
          <p:nvPr/>
        </p:nvSpPr>
        <p:spPr>
          <a:xfrm>
            <a:off x="4836629" y="4831125"/>
            <a:ext cx="625213" cy="440157"/>
          </a:xfrm>
          <a:custGeom>
            <a:avLst/>
            <a:gdLst/>
            <a:ahLst/>
            <a:cxnLst/>
            <a:rect l="l" t="t" r="r" b="b"/>
            <a:pathLst>
              <a:path w="32091" h="23818" extrusionOk="0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5" name="Google Shape;4065;p219"/>
          <p:cNvSpPr/>
          <p:nvPr/>
        </p:nvSpPr>
        <p:spPr>
          <a:xfrm>
            <a:off x="5504503" y="4924215"/>
            <a:ext cx="737646" cy="347073"/>
          </a:xfrm>
          <a:custGeom>
            <a:avLst/>
            <a:gdLst/>
            <a:ahLst/>
            <a:cxnLst/>
            <a:rect l="l" t="t" r="r" b="b"/>
            <a:pathLst>
              <a:path w="37862" h="18781" extrusionOk="0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219"/>
          <p:cNvSpPr/>
          <p:nvPr/>
        </p:nvSpPr>
        <p:spPr>
          <a:xfrm>
            <a:off x="3566957" y="4860713"/>
            <a:ext cx="530957" cy="410570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7" name="Google Shape;4067;p219"/>
          <p:cNvSpPr/>
          <p:nvPr/>
        </p:nvSpPr>
        <p:spPr>
          <a:xfrm>
            <a:off x="2624889" y="4517330"/>
            <a:ext cx="905313" cy="753929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8" name="Google Shape;4068;p219"/>
          <p:cNvSpPr/>
          <p:nvPr/>
        </p:nvSpPr>
        <p:spPr>
          <a:xfrm>
            <a:off x="4037959" y="2152177"/>
            <a:ext cx="809771" cy="2559351"/>
          </a:xfrm>
          <a:custGeom>
            <a:avLst/>
            <a:gdLst/>
            <a:ahLst/>
            <a:cxnLst/>
            <a:rect l="l" t="t" r="r" b="b"/>
            <a:pathLst>
              <a:path w="41564" h="138493" extrusionOk="0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219"/>
          <p:cNvSpPr/>
          <p:nvPr/>
        </p:nvSpPr>
        <p:spPr>
          <a:xfrm>
            <a:off x="4149029" y="4670836"/>
            <a:ext cx="655761" cy="600434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0" name="Google Shape;4070;p219"/>
          <p:cNvSpPr/>
          <p:nvPr/>
        </p:nvSpPr>
        <p:spPr>
          <a:xfrm rot="633582" flipH="1">
            <a:off x="4977788" y="4139698"/>
            <a:ext cx="505308" cy="827335"/>
          </a:xfrm>
          <a:custGeom>
            <a:avLst/>
            <a:gdLst/>
            <a:ahLst/>
            <a:cxnLst/>
            <a:rect l="l" t="t" r="r" b="b"/>
            <a:pathLst>
              <a:path w="46534" h="89266" extrusionOk="0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78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28"/>
          <p:cNvSpPr txBox="1">
            <a:spLocks noGrp="1"/>
          </p:cNvSpPr>
          <p:nvPr>
            <p:ph type="title"/>
          </p:nvPr>
        </p:nvSpPr>
        <p:spPr>
          <a:xfrm>
            <a:off x="522000" y="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OLS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46" name="Google Shape;4146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75" y="999800"/>
            <a:ext cx="5825425" cy="1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Google Shape;4147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300" y="1563425"/>
            <a:ext cx="4288024" cy="33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229"/>
          <p:cNvSpPr txBox="1">
            <a:spLocks noGrp="1"/>
          </p:cNvSpPr>
          <p:nvPr>
            <p:ph type="title"/>
          </p:nvPr>
        </p:nvSpPr>
        <p:spPr>
          <a:xfrm>
            <a:off x="522000" y="16605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Wyniki klasyfikacji dla modelu </a:t>
            </a:r>
            <a:r>
              <a:rPr lang="en" sz="2200">
                <a:solidFill>
                  <a:srgbClr val="DD7E6B"/>
                </a:solidFill>
              </a:rPr>
              <a:t>OLS </a:t>
            </a:r>
            <a:r>
              <a:rPr lang="en" sz="2200"/>
              <a:t> (na przykładzie Warszawy)</a:t>
            </a:r>
            <a:endParaRPr sz="2200">
              <a:solidFill>
                <a:srgbClr val="DD7E6B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AF1C0A3-A8C1-8037-85D9-9B0842B2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78" y="1027073"/>
            <a:ext cx="2253389" cy="3460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E6DD0CAC-FBC6-1628-A1F5-9D58602B6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62" y="738750"/>
            <a:ext cx="4896466" cy="40504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1" name="Google Shape;4161;p230"/>
          <p:cNvGraphicFramePr/>
          <p:nvPr>
            <p:extLst>
              <p:ext uri="{D42A27DB-BD31-4B8C-83A1-F6EECF244321}">
                <p14:modId xmlns:p14="http://schemas.microsoft.com/office/powerpoint/2010/main" val="612800901"/>
              </p:ext>
            </p:extLst>
          </p:nvPr>
        </p:nvGraphicFramePr>
        <p:xfrm>
          <a:off x="6201621" y="2318950"/>
          <a:ext cx="2325550" cy="100575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120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10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10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 normie (1)</a:t>
                      </a:r>
                      <a:endParaRPr sz="10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0-50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Powyżej normy (-1)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≧</a:t>
                      </a:r>
                      <a:r>
                        <a:rPr lang="en" sz="10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50</a:t>
                      </a:r>
                      <a:endParaRPr sz="10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66" name="Google Shape;4166;p230"/>
          <p:cNvSpPr txBox="1">
            <a:spLocks noGrp="1"/>
          </p:cNvSpPr>
          <p:nvPr>
            <p:ph type="title"/>
          </p:nvPr>
        </p:nvSpPr>
        <p:spPr>
          <a:xfrm>
            <a:off x="522000" y="16605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Wyniki klasyfikacji dla modelu </a:t>
            </a:r>
            <a:r>
              <a:rPr lang="en" sz="2200">
                <a:solidFill>
                  <a:srgbClr val="DD7E6B"/>
                </a:solidFill>
              </a:rPr>
              <a:t>Random Forest</a:t>
            </a:r>
            <a:endParaRPr sz="2200">
              <a:solidFill>
                <a:srgbClr val="DD7E6B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E189272-28EB-BF00-8CFA-E5ED8191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9" y="823846"/>
            <a:ext cx="4862696" cy="38533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1" name="Google Shape;4171;p231"/>
          <p:cNvGraphicFramePr/>
          <p:nvPr/>
        </p:nvGraphicFramePr>
        <p:xfrm>
          <a:off x="6589225" y="1451750"/>
          <a:ext cx="2054575" cy="224007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11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9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9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dobra (3)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0-20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Dobra (2)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CB24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20,1-50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Umiarkowana (1)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725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50,1-80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Dostateczna  (-1)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>
                        <a:alpha val="69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80,1-110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Zła (-2)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>
                        <a:alpha val="774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110,1-150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zła (-3)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>
                        <a:alpha val="7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&gt;150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raz 3">
            <a:extLst>
              <a:ext uri="{FF2B5EF4-FFF2-40B4-BE49-F238E27FC236}">
                <a16:creationId xmlns:a16="http://schemas.microsoft.com/office/drawing/2014/main" id="{CDCD0162-AF5E-686A-326F-FE570F527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26" y="196786"/>
            <a:ext cx="453390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232"/>
          <p:cNvSpPr txBox="1">
            <a:spLocks noGrp="1"/>
          </p:cNvSpPr>
          <p:nvPr>
            <p:ph type="subTitle" idx="2"/>
          </p:nvPr>
        </p:nvSpPr>
        <p:spPr>
          <a:xfrm>
            <a:off x="582563" y="1924888"/>
            <a:ext cx="3469500" cy="18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Paulina Iwach</a:t>
            </a:r>
            <a:br>
              <a:rPr lang="en" sz="1900"/>
            </a:br>
            <a:r>
              <a:rPr lang="en" sz="1900"/>
              <a:t>Julia Mazur</a:t>
            </a:r>
            <a:br>
              <a:rPr lang="en" sz="1900"/>
            </a:br>
            <a:r>
              <a:rPr lang="en" sz="1900"/>
              <a:t>Ewa Trębacz</a:t>
            </a:r>
            <a:br>
              <a:rPr lang="en" sz="1900"/>
            </a:br>
            <a:r>
              <a:rPr lang="en" sz="1900"/>
              <a:t>Małgorzata Kowalczyk</a:t>
            </a:r>
            <a:br>
              <a:rPr lang="en" sz="1900"/>
            </a:br>
            <a:r>
              <a:rPr lang="en" sz="1900"/>
              <a:t>Kamil Kowalski</a:t>
            </a:r>
            <a:endParaRPr sz="19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81" name="Google Shape;4181;p232"/>
          <p:cNvSpPr txBox="1">
            <a:spLocks noGrp="1"/>
          </p:cNvSpPr>
          <p:nvPr>
            <p:ph type="subTitle" idx="4"/>
          </p:nvPr>
        </p:nvSpPr>
        <p:spPr>
          <a:xfrm>
            <a:off x="624712" y="1618813"/>
            <a:ext cx="3385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PREZENTACJĘ PRZYGOTOWALI:</a:t>
            </a:r>
            <a:endParaRPr/>
          </a:p>
        </p:txBody>
      </p:sp>
      <p:sp>
        <p:nvSpPr>
          <p:cNvPr id="4182" name="Google Shape;4182;p232"/>
          <p:cNvSpPr txBox="1">
            <a:spLocks noGrp="1"/>
          </p:cNvSpPr>
          <p:nvPr>
            <p:ph type="title" idx="4294967295"/>
          </p:nvPr>
        </p:nvSpPr>
        <p:spPr>
          <a:xfrm>
            <a:off x="1375350" y="634575"/>
            <a:ext cx="63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DZIĘKUJEMY ZA UWAGĘ!</a:t>
            </a:r>
            <a:endParaRPr/>
          </a:p>
        </p:txBody>
      </p:sp>
      <p:sp>
        <p:nvSpPr>
          <p:cNvPr id="4183" name="Google Shape;4183;p232"/>
          <p:cNvSpPr/>
          <p:nvPr/>
        </p:nvSpPr>
        <p:spPr>
          <a:xfrm>
            <a:off x="1563622" y="168959"/>
            <a:ext cx="1507373" cy="274009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232"/>
          <p:cNvSpPr/>
          <p:nvPr/>
        </p:nvSpPr>
        <p:spPr>
          <a:xfrm>
            <a:off x="3301709" y="2618054"/>
            <a:ext cx="820613" cy="196999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232"/>
          <p:cNvSpPr/>
          <p:nvPr/>
        </p:nvSpPr>
        <p:spPr>
          <a:xfrm>
            <a:off x="4966769" y="1267479"/>
            <a:ext cx="861917" cy="27402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232"/>
          <p:cNvSpPr/>
          <p:nvPr/>
        </p:nvSpPr>
        <p:spPr>
          <a:xfrm rot="-320504">
            <a:off x="3001160" y="4343099"/>
            <a:ext cx="7279416" cy="1430817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232"/>
          <p:cNvSpPr/>
          <p:nvPr/>
        </p:nvSpPr>
        <p:spPr>
          <a:xfrm rot="-320553">
            <a:off x="2131597" y="3675742"/>
            <a:ext cx="7733185" cy="1637719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8" name="Google Shape;4188;p232"/>
          <p:cNvGrpSpPr/>
          <p:nvPr/>
        </p:nvGrpSpPr>
        <p:grpSpPr>
          <a:xfrm>
            <a:off x="4185112" y="1207280"/>
            <a:ext cx="4911502" cy="2799751"/>
            <a:chOff x="6557650" y="3564926"/>
            <a:chExt cx="1780046" cy="973962"/>
          </a:xfrm>
        </p:grpSpPr>
        <p:sp>
          <p:nvSpPr>
            <p:cNvPr id="4189" name="Google Shape;4189;p232"/>
            <p:cNvSpPr/>
            <p:nvPr/>
          </p:nvSpPr>
          <p:spPr>
            <a:xfrm>
              <a:off x="8071080" y="3564926"/>
              <a:ext cx="266616" cy="228483"/>
            </a:xfrm>
            <a:custGeom>
              <a:avLst/>
              <a:gdLst/>
              <a:ahLst/>
              <a:cxnLst/>
              <a:rect l="l" t="t" r="r" b="b"/>
              <a:pathLst>
                <a:path w="15347" h="13152" extrusionOk="0">
                  <a:moveTo>
                    <a:pt x="8776" y="1"/>
                  </a:moveTo>
                  <a:cubicBezTo>
                    <a:pt x="2926" y="1"/>
                    <a:pt x="0" y="7074"/>
                    <a:pt x="4149" y="11223"/>
                  </a:cubicBezTo>
                  <a:cubicBezTo>
                    <a:pt x="5481" y="12555"/>
                    <a:pt x="7121" y="13152"/>
                    <a:pt x="8731" y="13152"/>
                  </a:cubicBezTo>
                  <a:cubicBezTo>
                    <a:pt x="12105" y="13152"/>
                    <a:pt x="15347" y="10532"/>
                    <a:pt x="15347" y="6571"/>
                  </a:cubicBezTo>
                  <a:cubicBezTo>
                    <a:pt x="15347" y="2950"/>
                    <a:pt x="12397" y="1"/>
                    <a:pt x="8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32"/>
            <p:cNvSpPr/>
            <p:nvPr/>
          </p:nvSpPr>
          <p:spPr>
            <a:xfrm>
              <a:off x="7662420" y="4107721"/>
              <a:ext cx="349934" cy="289131"/>
            </a:xfrm>
            <a:custGeom>
              <a:avLst/>
              <a:gdLst/>
              <a:ahLst/>
              <a:cxnLst/>
              <a:rect l="l" t="t" r="r" b="b"/>
              <a:pathLst>
                <a:path w="20143" h="16643" extrusionOk="0">
                  <a:moveTo>
                    <a:pt x="911" y="1"/>
                  </a:moveTo>
                  <a:lnTo>
                    <a:pt x="0" y="16642"/>
                  </a:lnTo>
                  <a:lnTo>
                    <a:pt x="20142" y="16642"/>
                  </a:lnTo>
                  <a:lnTo>
                    <a:pt x="19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32"/>
            <p:cNvSpPr/>
            <p:nvPr/>
          </p:nvSpPr>
          <p:spPr>
            <a:xfrm>
              <a:off x="7649495" y="4095230"/>
              <a:ext cx="375767" cy="314112"/>
            </a:xfrm>
            <a:custGeom>
              <a:avLst/>
              <a:gdLst/>
              <a:ahLst/>
              <a:cxnLst/>
              <a:rect l="l" t="t" r="r" b="b"/>
              <a:pathLst>
                <a:path w="21630" h="18081" extrusionOk="0">
                  <a:moveTo>
                    <a:pt x="19304" y="1415"/>
                  </a:moveTo>
                  <a:lnTo>
                    <a:pt x="20143" y="16666"/>
                  </a:lnTo>
                  <a:lnTo>
                    <a:pt x="1488" y="16666"/>
                  </a:lnTo>
                  <a:lnTo>
                    <a:pt x="2327" y="1415"/>
                  </a:lnTo>
                  <a:close/>
                  <a:moveTo>
                    <a:pt x="984" y="1"/>
                  </a:moveTo>
                  <a:lnTo>
                    <a:pt x="1" y="18081"/>
                  </a:lnTo>
                  <a:lnTo>
                    <a:pt x="21630" y="18081"/>
                  </a:lnTo>
                  <a:lnTo>
                    <a:pt x="20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32"/>
            <p:cNvSpPr/>
            <p:nvPr/>
          </p:nvSpPr>
          <p:spPr>
            <a:xfrm>
              <a:off x="7837381" y="4107721"/>
              <a:ext cx="17" cy="429083"/>
            </a:xfrm>
            <a:custGeom>
              <a:avLst/>
              <a:gdLst/>
              <a:ahLst/>
              <a:cxnLst/>
              <a:rect l="l" t="t" r="r" b="b"/>
              <a:pathLst>
                <a:path w="1" h="24699" extrusionOk="0">
                  <a:moveTo>
                    <a:pt x="0" y="1"/>
                  </a:moveTo>
                  <a:lnTo>
                    <a:pt x="0" y="24699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32"/>
            <p:cNvSpPr/>
            <p:nvPr/>
          </p:nvSpPr>
          <p:spPr>
            <a:xfrm>
              <a:off x="7825290" y="4107721"/>
              <a:ext cx="24599" cy="429500"/>
            </a:xfrm>
            <a:custGeom>
              <a:avLst/>
              <a:gdLst/>
              <a:ahLst/>
              <a:cxnLst/>
              <a:rect l="l" t="t" r="r" b="b"/>
              <a:pathLst>
                <a:path w="1416" h="24723" extrusionOk="0">
                  <a:moveTo>
                    <a:pt x="1" y="1"/>
                  </a:moveTo>
                  <a:lnTo>
                    <a:pt x="1" y="24723"/>
                  </a:lnTo>
                  <a:lnTo>
                    <a:pt x="1416" y="24723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32"/>
            <p:cNvSpPr/>
            <p:nvPr/>
          </p:nvSpPr>
          <p:spPr>
            <a:xfrm>
              <a:off x="7744889" y="4107721"/>
              <a:ext cx="17112" cy="289131"/>
            </a:xfrm>
            <a:custGeom>
              <a:avLst/>
              <a:gdLst/>
              <a:ahLst/>
              <a:cxnLst/>
              <a:rect l="l" t="t" r="r" b="b"/>
              <a:pathLst>
                <a:path w="985" h="16643" extrusionOk="0">
                  <a:moveTo>
                    <a:pt x="1" y="16642"/>
                  </a:moveTo>
                  <a:lnTo>
                    <a:pt x="984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32"/>
            <p:cNvSpPr/>
            <p:nvPr/>
          </p:nvSpPr>
          <p:spPr>
            <a:xfrm>
              <a:off x="7732814" y="4106887"/>
              <a:ext cx="41677" cy="290798"/>
            </a:xfrm>
            <a:custGeom>
              <a:avLst/>
              <a:gdLst/>
              <a:ahLst/>
              <a:cxnLst/>
              <a:rect l="l" t="t" r="r" b="b"/>
              <a:pathLst>
                <a:path w="2399" h="16739" extrusionOk="0">
                  <a:moveTo>
                    <a:pt x="984" y="1"/>
                  </a:moveTo>
                  <a:lnTo>
                    <a:pt x="1" y="16666"/>
                  </a:lnTo>
                  <a:lnTo>
                    <a:pt x="1415" y="16738"/>
                  </a:lnTo>
                  <a:lnTo>
                    <a:pt x="2398" y="97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32"/>
            <p:cNvSpPr/>
            <p:nvPr/>
          </p:nvSpPr>
          <p:spPr>
            <a:xfrm>
              <a:off x="7906108" y="4107721"/>
              <a:ext cx="17095" cy="289131"/>
            </a:xfrm>
            <a:custGeom>
              <a:avLst/>
              <a:gdLst/>
              <a:ahLst/>
              <a:cxnLst/>
              <a:rect l="l" t="t" r="r" b="b"/>
              <a:pathLst>
                <a:path w="984" h="16643" extrusionOk="0">
                  <a:moveTo>
                    <a:pt x="984" y="16642"/>
                  </a:moveTo>
                  <a:lnTo>
                    <a:pt x="1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32"/>
            <p:cNvSpPr/>
            <p:nvPr/>
          </p:nvSpPr>
          <p:spPr>
            <a:xfrm>
              <a:off x="7893617" y="4106887"/>
              <a:ext cx="41677" cy="290798"/>
            </a:xfrm>
            <a:custGeom>
              <a:avLst/>
              <a:gdLst/>
              <a:ahLst/>
              <a:cxnLst/>
              <a:rect l="l" t="t" r="r" b="b"/>
              <a:pathLst>
                <a:path w="2399" h="16739" extrusionOk="0">
                  <a:moveTo>
                    <a:pt x="1415" y="1"/>
                  </a:moveTo>
                  <a:lnTo>
                    <a:pt x="0" y="97"/>
                  </a:lnTo>
                  <a:lnTo>
                    <a:pt x="983" y="16738"/>
                  </a:lnTo>
                  <a:lnTo>
                    <a:pt x="2398" y="16666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32"/>
            <p:cNvSpPr/>
            <p:nvPr/>
          </p:nvSpPr>
          <p:spPr>
            <a:xfrm>
              <a:off x="7674077" y="4183553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0"/>
                  </a:moveTo>
                  <a:lnTo>
                    <a:pt x="18800" y="0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32"/>
            <p:cNvSpPr/>
            <p:nvPr/>
          </p:nvSpPr>
          <p:spPr>
            <a:xfrm>
              <a:off x="7674077" y="4171462"/>
              <a:ext cx="326603" cy="24599"/>
            </a:xfrm>
            <a:custGeom>
              <a:avLst/>
              <a:gdLst/>
              <a:ahLst/>
              <a:cxnLst/>
              <a:rect l="l" t="t" r="r" b="b"/>
              <a:pathLst>
                <a:path w="18800" h="1416" extrusionOk="0">
                  <a:moveTo>
                    <a:pt x="1" y="1"/>
                  </a:moveTo>
                  <a:lnTo>
                    <a:pt x="1" y="1415"/>
                  </a:lnTo>
                  <a:lnTo>
                    <a:pt x="18800" y="1415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32"/>
            <p:cNvSpPr/>
            <p:nvPr/>
          </p:nvSpPr>
          <p:spPr>
            <a:xfrm>
              <a:off x="7674077" y="4252280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1"/>
                  </a:moveTo>
                  <a:lnTo>
                    <a:pt x="18800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32"/>
            <p:cNvSpPr/>
            <p:nvPr/>
          </p:nvSpPr>
          <p:spPr>
            <a:xfrm>
              <a:off x="7674077" y="4240206"/>
              <a:ext cx="326603" cy="24165"/>
            </a:xfrm>
            <a:custGeom>
              <a:avLst/>
              <a:gdLst/>
              <a:ahLst/>
              <a:cxnLst/>
              <a:rect l="l" t="t" r="r" b="b"/>
              <a:pathLst>
                <a:path w="18800" h="1391" extrusionOk="0">
                  <a:moveTo>
                    <a:pt x="1" y="0"/>
                  </a:moveTo>
                  <a:lnTo>
                    <a:pt x="1" y="1391"/>
                  </a:lnTo>
                  <a:lnTo>
                    <a:pt x="18800" y="1391"/>
                  </a:lnTo>
                  <a:lnTo>
                    <a:pt x="18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32"/>
            <p:cNvSpPr/>
            <p:nvPr/>
          </p:nvSpPr>
          <p:spPr>
            <a:xfrm>
              <a:off x="7674077" y="4322258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1"/>
                  </a:moveTo>
                  <a:lnTo>
                    <a:pt x="18800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32"/>
            <p:cNvSpPr/>
            <p:nvPr/>
          </p:nvSpPr>
          <p:spPr>
            <a:xfrm>
              <a:off x="7674077" y="4310184"/>
              <a:ext cx="326603" cy="24183"/>
            </a:xfrm>
            <a:custGeom>
              <a:avLst/>
              <a:gdLst/>
              <a:ahLst/>
              <a:cxnLst/>
              <a:rect l="l" t="t" r="r" b="b"/>
              <a:pathLst>
                <a:path w="18800" h="1392" extrusionOk="0">
                  <a:moveTo>
                    <a:pt x="1" y="1"/>
                  </a:moveTo>
                  <a:lnTo>
                    <a:pt x="1" y="1391"/>
                  </a:lnTo>
                  <a:lnTo>
                    <a:pt x="18800" y="1391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32"/>
            <p:cNvSpPr/>
            <p:nvPr/>
          </p:nvSpPr>
          <p:spPr>
            <a:xfrm>
              <a:off x="7824039" y="4410581"/>
              <a:ext cx="27101" cy="23349"/>
            </a:xfrm>
            <a:custGeom>
              <a:avLst/>
              <a:gdLst/>
              <a:ahLst/>
              <a:cxnLst/>
              <a:rect l="l" t="t" r="r" b="b"/>
              <a:pathLst>
                <a:path w="1560" h="1344" extrusionOk="0">
                  <a:moveTo>
                    <a:pt x="1" y="0"/>
                  </a:moveTo>
                  <a:lnTo>
                    <a:pt x="1" y="1343"/>
                  </a:lnTo>
                  <a:lnTo>
                    <a:pt x="1560" y="134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32"/>
            <p:cNvSpPr/>
            <p:nvPr/>
          </p:nvSpPr>
          <p:spPr>
            <a:xfrm>
              <a:off x="6777190" y="4026920"/>
              <a:ext cx="40009" cy="511968"/>
            </a:xfrm>
            <a:custGeom>
              <a:avLst/>
              <a:gdLst/>
              <a:ahLst/>
              <a:cxnLst/>
              <a:rect l="l" t="t" r="r" b="b"/>
              <a:pathLst>
                <a:path w="2303" h="29470" extrusionOk="0">
                  <a:moveTo>
                    <a:pt x="432" y="0"/>
                  </a:moveTo>
                  <a:lnTo>
                    <a:pt x="1" y="29470"/>
                  </a:lnTo>
                  <a:lnTo>
                    <a:pt x="2303" y="29470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32"/>
            <p:cNvSpPr/>
            <p:nvPr/>
          </p:nvSpPr>
          <p:spPr>
            <a:xfrm>
              <a:off x="6775522" y="3720308"/>
              <a:ext cx="43761" cy="304540"/>
            </a:xfrm>
            <a:custGeom>
              <a:avLst/>
              <a:gdLst/>
              <a:ahLst/>
              <a:cxnLst/>
              <a:rect l="l" t="t" r="r" b="b"/>
              <a:pathLst>
                <a:path w="2519" h="17530" extrusionOk="0">
                  <a:moveTo>
                    <a:pt x="1248" y="1"/>
                  </a:moveTo>
                  <a:cubicBezTo>
                    <a:pt x="504" y="1391"/>
                    <a:pt x="1" y="4796"/>
                    <a:pt x="1" y="8753"/>
                  </a:cubicBezTo>
                  <a:cubicBezTo>
                    <a:pt x="1" y="12733"/>
                    <a:pt x="528" y="16114"/>
                    <a:pt x="1248" y="17529"/>
                  </a:cubicBezTo>
                  <a:cubicBezTo>
                    <a:pt x="1991" y="16114"/>
                    <a:pt x="2518" y="12733"/>
                    <a:pt x="2518" y="8753"/>
                  </a:cubicBezTo>
                  <a:cubicBezTo>
                    <a:pt x="2518" y="4796"/>
                    <a:pt x="1991" y="1391"/>
                    <a:pt x="1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32"/>
            <p:cNvSpPr/>
            <p:nvPr/>
          </p:nvSpPr>
          <p:spPr>
            <a:xfrm>
              <a:off x="6797186" y="4024836"/>
              <a:ext cx="241217" cy="185799"/>
            </a:xfrm>
            <a:custGeom>
              <a:avLst/>
              <a:gdLst/>
              <a:ahLst/>
              <a:cxnLst/>
              <a:rect l="l" t="t" r="r" b="b"/>
              <a:pathLst>
                <a:path w="13885" h="10695" extrusionOk="0">
                  <a:moveTo>
                    <a:pt x="1" y="0"/>
                  </a:moveTo>
                  <a:cubicBezTo>
                    <a:pt x="648" y="1439"/>
                    <a:pt x="3022" y="3909"/>
                    <a:pt x="6187" y="6331"/>
                  </a:cubicBezTo>
                  <a:cubicBezTo>
                    <a:pt x="9328" y="8752"/>
                    <a:pt x="12326" y="10431"/>
                    <a:pt x="13884" y="10695"/>
                  </a:cubicBezTo>
                  <a:cubicBezTo>
                    <a:pt x="13213" y="9256"/>
                    <a:pt x="10839" y="6762"/>
                    <a:pt x="7698" y="4364"/>
                  </a:cubicBezTo>
                  <a:cubicBezTo>
                    <a:pt x="4557" y="1942"/>
                    <a:pt x="1559" y="26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32"/>
            <p:cNvSpPr/>
            <p:nvPr/>
          </p:nvSpPr>
          <p:spPr>
            <a:xfrm>
              <a:off x="6557650" y="4024836"/>
              <a:ext cx="239549" cy="188301"/>
            </a:xfrm>
            <a:custGeom>
              <a:avLst/>
              <a:gdLst/>
              <a:ahLst/>
              <a:cxnLst/>
              <a:rect l="l" t="t" r="r" b="b"/>
              <a:pathLst>
                <a:path w="13789" h="10839" extrusionOk="0">
                  <a:moveTo>
                    <a:pt x="13789" y="0"/>
                  </a:moveTo>
                  <a:lnTo>
                    <a:pt x="13789" y="0"/>
                  </a:lnTo>
                  <a:cubicBezTo>
                    <a:pt x="12230" y="312"/>
                    <a:pt x="9233" y="1990"/>
                    <a:pt x="6115" y="4436"/>
                  </a:cubicBezTo>
                  <a:cubicBezTo>
                    <a:pt x="2998" y="6882"/>
                    <a:pt x="648" y="9400"/>
                    <a:pt x="1" y="10839"/>
                  </a:cubicBezTo>
                  <a:cubicBezTo>
                    <a:pt x="1559" y="10551"/>
                    <a:pt x="4557" y="8848"/>
                    <a:pt x="7674" y="6402"/>
                  </a:cubicBezTo>
                  <a:cubicBezTo>
                    <a:pt x="10791" y="3957"/>
                    <a:pt x="13141" y="1439"/>
                    <a:pt x="13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32"/>
            <p:cNvSpPr/>
            <p:nvPr/>
          </p:nvSpPr>
          <p:spPr>
            <a:xfrm>
              <a:off x="6768451" y="4003589"/>
              <a:ext cx="49998" cy="42858"/>
            </a:xfrm>
            <a:custGeom>
              <a:avLst/>
              <a:gdLst/>
              <a:ahLst/>
              <a:cxnLst/>
              <a:rect l="l" t="t" r="r" b="b"/>
              <a:pathLst>
                <a:path w="2878" h="2467" extrusionOk="0">
                  <a:moveTo>
                    <a:pt x="1655" y="0"/>
                  </a:moveTo>
                  <a:cubicBezTo>
                    <a:pt x="552" y="0"/>
                    <a:pt x="0" y="1319"/>
                    <a:pt x="767" y="2110"/>
                  </a:cubicBezTo>
                  <a:cubicBezTo>
                    <a:pt x="1021" y="2357"/>
                    <a:pt x="1329" y="2467"/>
                    <a:pt x="1631" y="2467"/>
                  </a:cubicBezTo>
                  <a:cubicBezTo>
                    <a:pt x="2269" y="2467"/>
                    <a:pt x="2877" y="1972"/>
                    <a:pt x="2877" y="1223"/>
                  </a:cubicBezTo>
                  <a:cubicBezTo>
                    <a:pt x="2877" y="552"/>
                    <a:pt x="2326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 w="14975" cap="flat" cmpd="sng">
              <a:solidFill>
                <a:srgbClr val="FFFFFF"/>
              </a:solidFill>
              <a:prstDash val="solid"/>
              <a:miter lim="239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32"/>
            <p:cNvSpPr/>
            <p:nvPr/>
          </p:nvSpPr>
          <p:spPr>
            <a:xfrm>
              <a:off x="7261248" y="4026920"/>
              <a:ext cx="40009" cy="511968"/>
            </a:xfrm>
            <a:custGeom>
              <a:avLst/>
              <a:gdLst/>
              <a:ahLst/>
              <a:cxnLst/>
              <a:rect l="l" t="t" r="r" b="b"/>
              <a:pathLst>
                <a:path w="2303" h="29470" extrusionOk="0">
                  <a:moveTo>
                    <a:pt x="432" y="0"/>
                  </a:moveTo>
                  <a:lnTo>
                    <a:pt x="1" y="29470"/>
                  </a:lnTo>
                  <a:lnTo>
                    <a:pt x="2303" y="29470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32"/>
            <p:cNvSpPr/>
            <p:nvPr/>
          </p:nvSpPr>
          <p:spPr>
            <a:xfrm>
              <a:off x="6980486" y="4008610"/>
              <a:ext cx="301604" cy="56443"/>
            </a:xfrm>
            <a:custGeom>
              <a:avLst/>
              <a:gdLst/>
              <a:ahLst/>
              <a:cxnLst/>
              <a:rect l="l" t="t" r="r" b="b"/>
              <a:pathLst>
                <a:path w="17361" h="3249" extrusionOk="0">
                  <a:moveTo>
                    <a:pt x="13596" y="1"/>
                  </a:moveTo>
                  <a:cubicBezTo>
                    <a:pt x="12115" y="1"/>
                    <a:pt x="10370" y="122"/>
                    <a:pt x="8513" y="383"/>
                  </a:cubicBezTo>
                  <a:cubicBezTo>
                    <a:pt x="4580" y="958"/>
                    <a:pt x="1271" y="1917"/>
                    <a:pt x="0" y="2828"/>
                  </a:cubicBezTo>
                  <a:cubicBezTo>
                    <a:pt x="777" y="3104"/>
                    <a:pt x="2085" y="3249"/>
                    <a:pt x="3718" y="3249"/>
                  </a:cubicBezTo>
                  <a:cubicBezTo>
                    <a:pt x="5209" y="3249"/>
                    <a:pt x="6971" y="3128"/>
                    <a:pt x="8848" y="2876"/>
                  </a:cubicBezTo>
                  <a:cubicBezTo>
                    <a:pt x="12781" y="2325"/>
                    <a:pt x="16066" y="1342"/>
                    <a:pt x="17361" y="431"/>
                  </a:cubicBezTo>
                  <a:cubicBezTo>
                    <a:pt x="16576" y="152"/>
                    <a:pt x="15251" y="1"/>
                    <a:pt x="13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32"/>
            <p:cNvSpPr/>
            <p:nvPr/>
          </p:nvSpPr>
          <p:spPr>
            <a:xfrm>
              <a:off x="7282078" y="3751562"/>
              <a:ext cx="151228" cy="264531"/>
            </a:xfrm>
            <a:custGeom>
              <a:avLst/>
              <a:gdLst/>
              <a:ahLst/>
              <a:cxnLst/>
              <a:rect l="l" t="t" r="r" b="b"/>
              <a:pathLst>
                <a:path w="8705" h="15227" extrusionOk="0">
                  <a:moveTo>
                    <a:pt x="8705" y="0"/>
                  </a:moveTo>
                  <a:lnTo>
                    <a:pt x="8705" y="0"/>
                  </a:lnTo>
                  <a:cubicBezTo>
                    <a:pt x="7362" y="863"/>
                    <a:pt x="5228" y="3549"/>
                    <a:pt x="3262" y="7002"/>
                  </a:cubicBezTo>
                  <a:cubicBezTo>
                    <a:pt x="1296" y="10431"/>
                    <a:pt x="49" y="13644"/>
                    <a:pt x="1" y="15227"/>
                  </a:cubicBezTo>
                  <a:cubicBezTo>
                    <a:pt x="1344" y="14387"/>
                    <a:pt x="3478" y="11678"/>
                    <a:pt x="5444" y="8249"/>
                  </a:cubicBezTo>
                  <a:cubicBezTo>
                    <a:pt x="7410" y="4796"/>
                    <a:pt x="8633" y="1583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32"/>
            <p:cNvSpPr/>
            <p:nvPr/>
          </p:nvSpPr>
          <p:spPr>
            <a:xfrm>
              <a:off x="7282078" y="4016080"/>
              <a:ext cx="219137" cy="211632"/>
            </a:xfrm>
            <a:custGeom>
              <a:avLst/>
              <a:gdLst/>
              <a:ahLst/>
              <a:cxnLst/>
              <a:rect l="l" t="t" r="r" b="b"/>
              <a:pathLst>
                <a:path w="12614" h="12182" extrusionOk="0">
                  <a:moveTo>
                    <a:pt x="1" y="1"/>
                  </a:moveTo>
                  <a:cubicBezTo>
                    <a:pt x="480" y="1511"/>
                    <a:pt x="2566" y="4245"/>
                    <a:pt x="5420" y="7002"/>
                  </a:cubicBezTo>
                  <a:cubicBezTo>
                    <a:pt x="8297" y="9736"/>
                    <a:pt x="11103" y="11726"/>
                    <a:pt x="12613" y="12182"/>
                  </a:cubicBezTo>
                  <a:cubicBezTo>
                    <a:pt x="12134" y="10671"/>
                    <a:pt x="10048" y="7938"/>
                    <a:pt x="7194" y="5180"/>
                  </a:cubicBezTo>
                  <a:cubicBezTo>
                    <a:pt x="4317" y="2422"/>
                    <a:pt x="1511" y="45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32"/>
            <p:cNvSpPr/>
            <p:nvPr/>
          </p:nvSpPr>
          <p:spPr>
            <a:xfrm>
              <a:off x="7259163" y="3994642"/>
              <a:ext cx="50658" cy="42927"/>
            </a:xfrm>
            <a:custGeom>
              <a:avLst/>
              <a:gdLst/>
              <a:ahLst/>
              <a:cxnLst/>
              <a:rect l="l" t="t" r="r" b="b"/>
              <a:pathLst>
                <a:path w="2916" h="2471" extrusionOk="0">
                  <a:moveTo>
                    <a:pt x="1322" y="0"/>
                  </a:moveTo>
                  <a:cubicBezTo>
                    <a:pt x="1266" y="0"/>
                    <a:pt x="1210" y="4"/>
                    <a:pt x="1152" y="12"/>
                  </a:cubicBezTo>
                  <a:cubicBezTo>
                    <a:pt x="480" y="108"/>
                    <a:pt x="1" y="731"/>
                    <a:pt x="97" y="1402"/>
                  </a:cubicBezTo>
                  <a:cubicBezTo>
                    <a:pt x="186" y="2069"/>
                    <a:pt x="751" y="2470"/>
                    <a:pt x="1328" y="2470"/>
                  </a:cubicBezTo>
                  <a:cubicBezTo>
                    <a:pt x="1685" y="2470"/>
                    <a:pt x="2046" y="2317"/>
                    <a:pt x="2303" y="1978"/>
                  </a:cubicBezTo>
                  <a:cubicBezTo>
                    <a:pt x="2916" y="1161"/>
                    <a:pt x="2304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 w="14975" cap="flat" cmpd="sng">
              <a:solidFill>
                <a:srgbClr val="FFFFFF"/>
              </a:solidFill>
              <a:prstDash val="solid"/>
              <a:miter lim="239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32"/>
            <p:cNvSpPr/>
            <p:nvPr/>
          </p:nvSpPr>
          <p:spPr>
            <a:xfrm>
              <a:off x="6940494" y="3821122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32"/>
            <p:cNvSpPr/>
            <p:nvPr/>
          </p:nvSpPr>
          <p:spPr>
            <a:xfrm>
              <a:off x="7030051" y="3821122"/>
              <a:ext cx="87088" cy="17"/>
            </a:xfrm>
            <a:custGeom>
              <a:avLst/>
              <a:gdLst/>
              <a:ahLst/>
              <a:cxnLst/>
              <a:rect l="l" t="t" r="r" b="b"/>
              <a:pathLst>
                <a:path w="5013" h="1" fill="none" extrusionOk="0">
                  <a:moveTo>
                    <a:pt x="1" y="1"/>
                  </a:moveTo>
                  <a:lnTo>
                    <a:pt x="5012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32"/>
            <p:cNvSpPr/>
            <p:nvPr/>
          </p:nvSpPr>
          <p:spPr>
            <a:xfrm>
              <a:off x="7146275" y="3821122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32"/>
            <p:cNvSpPr/>
            <p:nvPr/>
          </p:nvSpPr>
          <p:spPr>
            <a:xfrm>
              <a:off x="6870916" y="3941933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32"/>
            <p:cNvSpPr/>
            <p:nvPr/>
          </p:nvSpPr>
          <p:spPr>
            <a:xfrm>
              <a:off x="6940494" y="3941933"/>
              <a:ext cx="57086" cy="17"/>
            </a:xfrm>
            <a:custGeom>
              <a:avLst/>
              <a:gdLst/>
              <a:ahLst/>
              <a:cxnLst/>
              <a:rect l="l" t="t" r="r" b="b"/>
              <a:pathLst>
                <a:path w="3286" h="1" fill="none" extrusionOk="0">
                  <a:moveTo>
                    <a:pt x="0" y="0"/>
                  </a:moveTo>
                  <a:lnTo>
                    <a:pt x="3285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32"/>
            <p:cNvSpPr/>
            <p:nvPr/>
          </p:nvSpPr>
          <p:spPr>
            <a:xfrm>
              <a:off x="7016726" y="3941933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32"/>
            <p:cNvSpPr/>
            <p:nvPr/>
          </p:nvSpPr>
          <p:spPr>
            <a:xfrm>
              <a:off x="7472449" y="4024836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32"/>
            <p:cNvSpPr/>
            <p:nvPr/>
          </p:nvSpPr>
          <p:spPr>
            <a:xfrm>
              <a:off x="7542027" y="4024836"/>
              <a:ext cx="57086" cy="17"/>
            </a:xfrm>
            <a:custGeom>
              <a:avLst/>
              <a:gdLst/>
              <a:ahLst/>
              <a:cxnLst/>
              <a:rect l="l" t="t" r="r" b="b"/>
              <a:pathLst>
                <a:path w="3286" h="1" fill="none" extrusionOk="0">
                  <a:moveTo>
                    <a:pt x="0" y="0"/>
                  </a:moveTo>
                  <a:lnTo>
                    <a:pt x="3285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32"/>
            <p:cNvSpPr/>
            <p:nvPr/>
          </p:nvSpPr>
          <p:spPr>
            <a:xfrm>
              <a:off x="7618258" y="4024836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32"/>
            <p:cNvSpPr/>
            <p:nvPr/>
          </p:nvSpPr>
          <p:spPr>
            <a:xfrm>
              <a:off x="6959656" y="4282683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32"/>
            <p:cNvSpPr/>
            <p:nvPr/>
          </p:nvSpPr>
          <p:spPr>
            <a:xfrm>
              <a:off x="7028800" y="4282683"/>
              <a:ext cx="57503" cy="17"/>
            </a:xfrm>
            <a:custGeom>
              <a:avLst/>
              <a:gdLst/>
              <a:ahLst/>
              <a:cxnLst/>
              <a:rect l="l" t="t" r="r" b="b"/>
              <a:pathLst>
                <a:path w="3310" h="1" fill="none" extrusionOk="0">
                  <a:moveTo>
                    <a:pt x="1" y="1"/>
                  </a:moveTo>
                  <a:lnTo>
                    <a:pt x="3310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32"/>
            <p:cNvSpPr/>
            <p:nvPr/>
          </p:nvSpPr>
          <p:spPr>
            <a:xfrm>
              <a:off x="7105449" y="4282683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32"/>
            <p:cNvSpPr/>
            <p:nvPr/>
          </p:nvSpPr>
          <p:spPr>
            <a:xfrm>
              <a:off x="8037290" y="3683162"/>
              <a:ext cx="32521" cy="17928"/>
            </a:xfrm>
            <a:custGeom>
              <a:avLst/>
              <a:gdLst/>
              <a:ahLst/>
              <a:cxnLst/>
              <a:rect l="l" t="t" r="r" b="b"/>
              <a:pathLst>
                <a:path w="1872" h="1032" extrusionOk="0">
                  <a:moveTo>
                    <a:pt x="1799" y="1"/>
                  </a:moveTo>
                  <a:lnTo>
                    <a:pt x="1" y="145"/>
                  </a:lnTo>
                  <a:lnTo>
                    <a:pt x="73" y="1032"/>
                  </a:lnTo>
                  <a:lnTo>
                    <a:pt x="1871" y="912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32"/>
            <p:cNvSpPr/>
            <p:nvPr/>
          </p:nvSpPr>
          <p:spPr>
            <a:xfrm>
              <a:off x="7797389" y="3686570"/>
              <a:ext cx="182046" cy="29168"/>
            </a:xfrm>
            <a:custGeom>
              <a:avLst/>
              <a:gdLst/>
              <a:ahLst/>
              <a:cxnLst/>
              <a:rect l="l" t="t" r="r" b="b"/>
              <a:pathLst>
                <a:path w="10479" h="1679" extrusionOk="0">
                  <a:moveTo>
                    <a:pt x="10407" y="0"/>
                  </a:moveTo>
                  <a:lnTo>
                    <a:pt x="6954" y="264"/>
                  </a:lnTo>
                  <a:lnTo>
                    <a:pt x="7002" y="1151"/>
                  </a:lnTo>
                  <a:lnTo>
                    <a:pt x="10479" y="912"/>
                  </a:lnTo>
                  <a:lnTo>
                    <a:pt x="10407" y="0"/>
                  </a:lnTo>
                  <a:close/>
                  <a:moveTo>
                    <a:pt x="3477" y="528"/>
                  </a:moveTo>
                  <a:lnTo>
                    <a:pt x="0" y="768"/>
                  </a:lnTo>
                  <a:lnTo>
                    <a:pt x="72" y="1679"/>
                  </a:lnTo>
                  <a:lnTo>
                    <a:pt x="3549" y="1415"/>
                  </a:lnTo>
                  <a:lnTo>
                    <a:pt x="3477" y="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32"/>
            <p:cNvSpPr/>
            <p:nvPr/>
          </p:nvSpPr>
          <p:spPr>
            <a:xfrm>
              <a:off x="7706147" y="3704482"/>
              <a:ext cx="32521" cy="17928"/>
            </a:xfrm>
            <a:custGeom>
              <a:avLst/>
              <a:gdLst/>
              <a:ahLst/>
              <a:cxnLst/>
              <a:rect l="l" t="t" r="r" b="b"/>
              <a:pathLst>
                <a:path w="1872" h="1032" extrusionOk="0">
                  <a:moveTo>
                    <a:pt x="1799" y="1"/>
                  </a:moveTo>
                  <a:lnTo>
                    <a:pt x="1" y="144"/>
                  </a:lnTo>
                  <a:lnTo>
                    <a:pt x="73" y="1032"/>
                  </a:lnTo>
                  <a:lnTo>
                    <a:pt x="1871" y="88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32"/>
            <p:cNvSpPr/>
            <p:nvPr/>
          </p:nvSpPr>
          <p:spPr>
            <a:xfrm>
              <a:off x="8120228" y="3804045"/>
              <a:ext cx="34172" cy="31253"/>
            </a:xfrm>
            <a:custGeom>
              <a:avLst/>
              <a:gdLst/>
              <a:ahLst/>
              <a:cxnLst/>
              <a:rect l="l" t="t" r="r" b="b"/>
              <a:pathLst>
                <a:path w="1967" h="1799" extrusionOk="0">
                  <a:moveTo>
                    <a:pt x="1439" y="0"/>
                  </a:moveTo>
                  <a:lnTo>
                    <a:pt x="1" y="1079"/>
                  </a:lnTo>
                  <a:lnTo>
                    <a:pt x="552" y="1799"/>
                  </a:lnTo>
                  <a:lnTo>
                    <a:pt x="1967" y="69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32"/>
            <p:cNvSpPr/>
            <p:nvPr/>
          </p:nvSpPr>
          <p:spPr>
            <a:xfrm>
              <a:off x="8004421" y="3866535"/>
              <a:ext cx="67093" cy="56669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334" y="0"/>
                  </a:moveTo>
                  <a:lnTo>
                    <a:pt x="1" y="2542"/>
                  </a:lnTo>
                  <a:lnTo>
                    <a:pt x="528" y="3261"/>
                  </a:lnTo>
                  <a:lnTo>
                    <a:pt x="3861" y="720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32"/>
            <p:cNvSpPr/>
            <p:nvPr/>
          </p:nvSpPr>
          <p:spPr>
            <a:xfrm>
              <a:off x="7921518" y="3954424"/>
              <a:ext cx="34189" cy="31271"/>
            </a:xfrm>
            <a:custGeom>
              <a:avLst/>
              <a:gdLst/>
              <a:ahLst/>
              <a:cxnLst/>
              <a:rect l="l" t="t" r="r" b="b"/>
              <a:pathLst>
                <a:path w="1968" h="1800" extrusionOk="0">
                  <a:moveTo>
                    <a:pt x="1440" y="1"/>
                  </a:moveTo>
                  <a:lnTo>
                    <a:pt x="1" y="1080"/>
                  </a:lnTo>
                  <a:lnTo>
                    <a:pt x="552" y="1799"/>
                  </a:lnTo>
                  <a:lnTo>
                    <a:pt x="1967" y="72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32"/>
            <p:cNvSpPr/>
            <p:nvPr/>
          </p:nvSpPr>
          <p:spPr>
            <a:xfrm>
              <a:off x="8061490" y="3735718"/>
              <a:ext cx="35006" cy="27935"/>
            </a:xfrm>
            <a:custGeom>
              <a:avLst/>
              <a:gdLst/>
              <a:ahLst/>
              <a:cxnLst/>
              <a:rect l="l" t="t" r="r" b="b"/>
              <a:pathLst>
                <a:path w="2015" h="1608" extrusionOk="0">
                  <a:moveTo>
                    <a:pt x="1631" y="1"/>
                  </a:moveTo>
                  <a:lnTo>
                    <a:pt x="1" y="792"/>
                  </a:lnTo>
                  <a:lnTo>
                    <a:pt x="384" y="1608"/>
                  </a:lnTo>
                  <a:lnTo>
                    <a:pt x="2015" y="816"/>
                  </a:lnTo>
                  <a:lnTo>
                    <a:pt x="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32"/>
            <p:cNvSpPr/>
            <p:nvPr/>
          </p:nvSpPr>
          <p:spPr>
            <a:xfrm>
              <a:off x="7930690" y="3780713"/>
              <a:ext cx="72079" cy="45846"/>
            </a:xfrm>
            <a:custGeom>
              <a:avLst/>
              <a:gdLst/>
              <a:ahLst/>
              <a:cxnLst/>
              <a:rect l="l" t="t" r="r" b="b"/>
              <a:pathLst>
                <a:path w="4149" h="2639" extrusionOk="0">
                  <a:moveTo>
                    <a:pt x="3765" y="1"/>
                  </a:moveTo>
                  <a:lnTo>
                    <a:pt x="0" y="1823"/>
                  </a:lnTo>
                  <a:lnTo>
                    <a:pt x="384" y="2638"/>
                  </a:lnTo>
                  <a:lnTo>
                    <a:pt x="4149" y="816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32"/>
            <p:cNvSpPr/>
            <p:nvPr/>
          </p:nvSpPr>
          <p:spPr>
            <a:xfrm>
              <a:off x="7836964" y="3844037"/>
              <a:ext cx="35006" cy="27501"/>
            </a:xfrm>
            <a:custGeom>
              <a:avLst/>
              <a:gdLst/>
              <a:ahLst/>
              <a:cxnLst/>
              <a:rect l="l" t="t" r="r" b="b"/>
              <a:pathLst>
                <a:path w="2015" h="1583" extrusionOk="0">
                  <a:moveTo>
                    <a:pt x="1631" y="0"/>
                  </a:moveTo>
                  <a:lnTo>
                    <a:pt x="0" y="768"/>
                  </a:lnTo>
                  <a:lnTo>
                    <a:pt x="384" y="1583"/>
                  </a:lnTo>
                  <a:lnTo>
                    <a:pt x="2014" y="816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32"/>
            <p:cNvSpPr/>
            <p:nvPr/>
          </p:nvSpPr>
          <p:spPr>
            <a:xfrm>
              <a:off x="8196876" y="3823207"/>
              <a:ext cx="27101" cy="35006"/>
            </a:xfrm>
            <a:custGeom>
              <a:avLst/>
              <a:gdLst/>
              <a:ahLst/>
              <a:cxnLst/>
              <a:rect l="l" t="t" r="r" b="b"/>
              <a:pathLst>
                <a:path w="1560" h="2015" extrusionOk="0">
                  <a:moveTo>
                    <a:pt x="744" y="0"/>
                  </a:moveTo>
                  <a:lnTo>
                    <a:pt x="1" y="1631"/>
                  </a:lnTo>
                  <a:lnTo>
                    <a:pt x="816" y="2015"/>
                  </a:lnTo>
                  <a:lnTo>
                    <a:pt x="1559" y="3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32"/>
            <p:cNvSpPr/>
            <p:nvPr/>
          </p:nvSpPr>
          <p:spPr>
            <a:xfrm>
              <a:off x="8139807" y="3914015"/>
              <a:ext cx="42927" cy="68760"/>
            </a:xfrm>
            <a:custGeom>
              <a:avLst/>
              <a:gdLst/>
              <a:ahLst/>
              <a:cxnLst/>
              <a:rect l="l" t="t" r="r" b="b"/>
              <a:pathLst>
                <a:path w="2471" h="3958" extrusionOk="0">
                  <a:moveTo>
                    <a:pt x="1655" y="1"/>
                  </a:moveTo>
                  <a:lnTo>
                    <a:pt x="1" y="3574"/>
                  </a:lnTo>
                  <a:lnTo>
                    <a:pt x="816" y="3957"/>
                  </a:lnTo>
                  <a:lnTo>
                    <a:pt x="2471" y="361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32"/>
            <p:cNvSpPr/>
            <p:nvPr/>
          </p:nvSpPr>
          <p:spPr>
            <a:xfrm>
              <a:off x="8098147" y="4038578"/>
              <a:ext cx="27518" cy="35006"/>
            </a:xfrm>
            <a:custGeom>
              <a:avLst/>
              <a:gdLst/>
              <a:ahLst/>
              <a:cxnLst/>
              <a:rect l="l" t="t" r="r" b="b"/>
              <a:pathLst>
                <a:path w="1584" h="2015" extrusionOk="0">
                  <a:moveTo>
                    <a:pt x="744" y="0"/>
                  </a:moveTo>
                  <a:lnTo>
                    <a:pt x="1" y="1631"/>
                  </a:lnTo>
                  <a:lnTo>
                    <a:pt x="816" y="2015"/>
                  </a:lnTo>
                  <a:lnTo>
                    <a:pt x="1583" y="3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9" name="Google Shape;4239;p232"/>
          <p:cNvSpPr/>
          <p:nvPr/>
        </p:nvSpPr>
        <p:spPr>
          <a:xfrm>
            <a:off x="6707504" y="1998121"/>
            <a:ext cx="547340" cy="14631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233"/>
          <p:cNvSpPr txBox="1">
            <a:spLocks noGrp="1"/>
          </p:cNvSpPr>
          <p:nvPr>
            <p:ph type="subTitle" idx="1"/>
          </p:nvPr>
        </p:nvSpPr>
        <p:spPr>
          <a:xfrm>
            <a:off x="2887200" y="1867121"/>
            <a:ext cx="3369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https://github.com/Swinkawkrawacie/Matematyka_dla_przemyslu</a:t>
            </a:r>
            <a:endParaRPr dirty="0"/>
          </a:p>
        </p:txBody>
      </p:sp>
      <p:cxnSp>
        <p:nvCxnSpPr>
          <p:cNvPr id="4245" name="Google Shape;4245;p233"/>
          <p:cNvCxnSpPr/>
          <p:nvPr/>
        </p:nvCxnSpPr>
        <p:spPr>
          <a:xfrm>
            <a:off x="4021650" y="28548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6" name="Google Shape;4246;p233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4247" name="Google Shape;4247;p233"/>
          <p:cNvSpPr/>
          <p:nvPr/>
        </p:nvSpPr>
        <p:spPr>
          <a:xfrm rot="332647">
            <a:off x="2256234" y="3468487"/>
            <a:ext cx="5099521" cy="1328877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48" name="Google Shape;4248;p233"/>
          <p:cNvCxnSpPr/>
          <p:nvPr/>
        </p:nvCxnSpPr>
        <p:spPr>
          <a:xfrm>
            <a:off x="4021650" y="16206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5" name="Google Shape;4075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8" y="616051"/>
            <a:ext cx="3476825" cy="1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6" name="Google Shape;4076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63" y="939938"/>
            <a:ext cx="3928375" cy="2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7" name="Google Shape;4077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9" y="3042563"/>
            <a:ext cx="3928355" cy="2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25" y="2571762"/>
            <a:ext cx="3319600" cy="19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9" name="Google Shape;4079;p220"/>
          <p:cNvGrpSpPr/>
          <p:nvPr/>
        </p:nvGrpSpPr>
        <p:grpSpPr>
          <a:xfrm rot="1703447">
            <a:off x="3774764" y="1795771"/>
            <a:ext cx="1003052" cy="301682"/>
            <a:chOff x="4920150" y="1977875"/>
            <a:chExt cx="68525" cy="33800"/>
          </a:xfrm>
        </p:grpSpPr>
        <p:sp>
          <p:nvSpPr>
            <p:cNvPr id="4080" name="Google Shape;4080;p22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3" name="Google Shape;4083;p220"/>
          <p:cNvSpPr txBox="1">
            <a:spLocks noGrp="1"/>
          </p:cNvSpPr>
          <p:nvPr>
            <p:ph type="title"/>
          </p:nvPr>
        </p:nvSpPr>
        <p:spPr>
          <a:xfrm>
            <a:off x="554100" y="-1024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DANYCH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8" name="Google Shape;4088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875" y="2637161"/>
            <a:ext cx="4277150" cy="2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221"/>
          <p:cNvPicPr preferRelativeResize="0"/>
          <p:nvPr/>
        </p:nvPicPr>
        <p:blipFill rotWithShape="1">
          <a:blip r:embed="rId4">
            <a:alphaModFix/>
          </a:blip>
          <a:srcRect b="-3734"/>
          <a:stretch/>
        </p:blipFill>
        <p:spPr>
          <a:xfrm>
            <a:off x="1136975" y="367763"/>
            <a:ext cx="4277150" cy="22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22"/>
          <p:cNvSpPr txBox="1">
            <a:spLocks noGrp="1"/>
          </p:cNvSpPr>
          <p:nvPr>
            <p:ph type="title"/>
          </p:nvPr>
        </p:nvSpPr>
        <p:spPr>
          <a:xfrm>
            <a:off x="554100" y="-1024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ARMA(2,1)-GARCH(1,1)</a:t>
            </a:r>
            <a:endParaRPr sz="3100"/>
          </a:p>
        </p:txBody>
      </p:sp>
      <p:pic>
        <p:nvPicPr>
          <p:cNvPr id="4095" name="Google Shape;4095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8" y="470277"/>
            <a:ext cx="4231352" cy="28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37" y="470275"/>
            <a:ext cx="4231352" cy="28202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7" name="Google Shape;4097;p222"/>
          <p:cNvGraphicFramePr/>
          <p:nvPr/>
        </p:nvGraphicFramePr>
        <p:xfrm>
          <a:off x="389050" y="3463300"/>
          <a:ext cx="8365900" cy="146292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209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Mediana 10^4 symulacji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Treningowe 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Testowe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Wszystkie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MLE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340.4935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373.9970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364.6282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sqrt(MLE)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18.4525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19.3390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19.0952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R^2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0.8975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0.6210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0.8635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223"/>
          <p:cNvSpPr txBox="1">
            <a:spLocks noGrp="1"/>
          </p:cNvSpPr>
          <p:nvPr>
            <p:ph type="subTitle" idx="3"/>
          </p:nvPr>
        </p:nvSpPr>
        <p:spPr>
          <a:xfrm>
            <a:off x="1982550" y="663925"/>
            <a:ext cx="93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WIATR</a:t>
            </a:r>
            <a:endParaRPr/>
          </a:p>
        </p:txBody>
      </p:sp>
      <p:cxnSp>
        <p:nvCxnSpPr>
          <p:cNvPr id="4103" name="Google Shape;4103;p223"/>
          <p:cNvCxnSpPr/>
          <p:nvPr/>
        </p:nvCxnSpPr>
        <p:spPr>
          <a:xfrm flipH="1">
            <a:off x="1696650" y="1045825"/>
            <a:ext cx="1509600" cy="4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4" name="Google Shape;4104;p223"/>
          <p:cNvSpPr txBox="1">
            <a:spLocks noGrp="1"/>
          </p:cNvSpPr>
          <p:nvPr>
            <p:ph type="title"/>
          </p:nvPr>
        </p:nvSpPr>
        <p:spPr>
          <a:xfrm>
            <a:off x="1195800" y="-58775"/>
            <a:ext cx="67524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CZYNNIKI POGODOWE</a:t>
            </a:r>
            <a:endParaRPr/>
          </a:p>
        </p:txBody>
      </p:sp>
      <p:pic>
        <p:nvPicPr>
          <p:cNvPr id="4105" name="Google Shape;410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63" y="1220147"/>
            <a:ext cx="2924376" cy="162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263" y="3016575"/>
            <a:ext cx="2924376" cy="16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000" y="1220150"/>
            <a:ext cx="2924376" cy="16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8" name="Google Shape;4108;p223"/>
          <p:cNvSpPr txBox="1">
            <a:spLocks noGrp="1"/>
          </p:cNvSpPr>
          <p:nvPr>
            <p:ph type="subTitle" idx="3"/>
          </p:nvPr>
        </p:nvSpPr>
        <p:spPr>
          <a:xfrm>
            <a:off x="4679225" y="663925"/>
            <a:ext cx="34755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TEMPERATURA POWIETRZA</a:t>
            </a:r>
            <a:endParaRPr/>
          </a:p>
        </p:txBody>
      </p:sp>
      <p:cxnSp>
        <p:nvCxnSpPr>
          <p:cNvPr id="4109" name="Google Shape;4109;p223"/>
          <p:cNvCxnSpPr/>
          <p:nvPr/>
        </p:nvCxnSpPr>
        <p:spPr>
          <a:xfrm flipH="1">
            <a:off x="5598388" y="1045825"/>
            <a:ext cx="1509600" cy="4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10" name="Google Shape;4110;p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988" y="3016575"/>
            <a:ext cx="2924376" cy="1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224"/>
          <p:cNvSpPr txBox="1">
            <a:spLocks noGrp="1"/>
          </p:cNvSpPr>
          <p:nvPr>
            <p:ph type="title"/>
          </p:nvPr>
        </p:nvSpPr>
        <p:spPr>
          <a:xfrm>
            <a:off x="409650" y="151550"/>
            <a:ext cx="40179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GAUSSIAN PLUME MODEL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4116" name="Google Shape;4116;p224"/>
          <p:cNvPicPr preferRelativeResize="0"/>
          <p:nvPr/>
        </p:nvPicPr>
        <p:blipFill rotWithShape="1">
          <a:blip r:embed="rId3">
            <a:alphaModFix/>
          </a:blip>
          <a:srcRect l="23741" t="19847" r="28139" b="4828"/>
          <a:stretch/>
        </p:blipFill>
        <p:spPr>
          <a:xfrm>
            <a:off x="189950" y="1350938"/>
            <a:ext cx="3755225" cy="3311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17" name="Google Shape;4117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5" y="952062"/>
            <a:ext cx="4608051" cy="3710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225"/>
          <p:cNvSpPr txBox="1">
            <a:spLocks noGrp="1"/>
          </p:cNvSpPr>
          <p:nvPr>
            <p:ph type="title"/>
          </p:nvPr>
        </p:nvSpPr>
        <p:spPr>
          <a:xfrm>
            <a:off x="0" y="3725175"/>
            <a:ext cx="335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Tygodniowe rozprzestrzenianie się zanieczyszczeń w Krakowie (01.01-08.01.2021r)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z uwzględnieniem kierunku wiatru.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4123" name="Google Shape;4123;p225"/>
          <p:cNvGraphicFramePr/>
          <p:nvPr/>
        </p:nvGraphicFramePr>
        <p:xfrm>
          <a:off x="4572000" y="327950"/>
          <a:ext cx="4305100" cy="79242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10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Q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Z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H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𝚫t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0.01g/s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2m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10m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1h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24" name="Google Shape;4124;p225"/>
          <p:cNvPicPr preferRelativeResize="0"/>
          <p:nvPr/>
        </p:nvPicPr>
        <p:blipFill rotWithShape="1">
          <a:blip r:embed="rId3">
            <a:alphaModFix/>
          </a:blip>
          <a:srcRect l="21822" t="5573" r="21817" b="10870"/>
          <a:stretch/>
        </p:blipFill>
        <p:spPr>
          <a:xfrm>
            <a:off x="125175" y="139950"/>
            <a:ext cx="3330300" cy="32916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25" name="Google Shape;4125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400" y="1272750"/>
            <a:ext cx="5482200" cy="365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6" name="Google Shape;4126;p225"/>
          <p:cNvSpPr txBox="1"/>
          <p:nvPr/>
        </p:nvSpPr>
        <p:spPr>
          <a:xfrm>
            <a:off x="3143000" y="3279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tamaran"/>
                <a:ea typeface="Catamaran"/>
                <a:cs typeface="Catamaran"/>
                <a:sym typeface="Catamaran"/>
              </a:rPr>
              <a:t>Klatki co 6h</a:t>
            </a:r>
            <a:endParaRPr dirty="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26"/>
          <p:cNvSpPr txBox="1">
            <a:spLocks noGrp="1"/>
          </p:cNvSpPr>
          <p:nvPr>
            <p:ph type="title"/>
          </p:nvPr>
        </p:nvSpPr>
        <p:spPr>
          <a:xfrm>
            <a:off x="5776525" y="3725175"/>
            <a:ext cx="335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Tygodniowe rozprzestrzenianie się zanieczyszczeń w Krakowie (01.01-08.01.2021r)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z uwzględnieniem kierunku wiatru.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4132" name="Google Shape;4132;p226"/>
          <p:cNvPicPr preferRelativeResize="0"/>
          <p:nvPr/>
        </p:nvPicPr>
        <p:blipFill rotWithShape="1">
          <a:blip r:embed="rId3">
            <a:alphaModFix/>
          </a:blip>
          <a:srcRect l="21822" t="5573" r="21817" b="10870"/>
          <a:stretch/>
        </p:blipFill>
        <p:spPr>
          <a:xfrm>
            <a:off x="5708250" y="63800"/>
            <a:ext cx="3357000" cy="3318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33" name="Google Shape;4133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75" y="948950"/>
            <a:ext cx="5471724" cy="3647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Google Shape;4138;p227"/>
          <p:cNvPicPr preferRelativeResize="0"/>
          <p:nvPr/>
        </p:nvPicPr>
        <p:blipFill rotWithShape="1">
          <a:blip r:embed="rId3">
            <a:alphaModFix/>
          </a:blip>
          <a:srcRect l="6788" t="5664" r="12683" b="7717"/>
          <a:stretch/>
        </p:blipFill>
        <p:spPr>
          <a:xfrm>
            <a:off x="0" y="1863175"/>
            <a:ext cx="4572000" cy="327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39" name="Google Shape;4139;p227"/>
          <p:cNvPicPr preferRelativeResize="0"/>
          <p:nvPr/>
        </p:nvPicPr>
        <p:blipFill rotWithShape="1">
          <a:blip r:embed="rId4">
            <a:alphaModFix/>
          </a:blip>
          <a:srcRect l="21822" t="5573" r="21817" b="10870"/>
          <a:stretch/>
        </p:blipFill>
        <p:spPr>
          <a:xfrm>
            <a:off x="1832100" y="94425"/>
            <a:ext cx="2460300" cy="2431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40" name="Google Shape;4140;p227"/>
          <p:cNvPicPr preferRelativeResize="0"/>
          <p:nvPr/>
        </p:nvPicPr>
        <p:blipFill rotWithShape="1">
          <a:blip r:embed="rId5">
            <a:alphaModFix/>
          </a:blip>
          <a:srcRect l="6847" t="5305" r="12682" b="8144"/>
          <a:stretch/>
        </p:blipFill>
        <p:spPr>
          <a:xfrm>
            <a:off x="4572000" y="1863182"/>
            <a:ext cx="4572000" cy="32781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lution Reduction Social Media XL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203</Words>
  <Application>Microsoft Office PowerPoint</Application>
  <PresentationFormat>Pokaz na ekranie (16:9)</PresentationFormat>
  <Paragraphs>62</Paragraphs>
  <Slides>15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Barlow Medium</vt:lpstr>
      <vt:lpstr>Arial</vt:lpstr>
      <vt:lpstr>Barlow</vt:lpstr>
      <vt:lpstr>Barlow SemiBold</vt:lpstr>
      <vt:lpstr>Catamaran</vt:lpstr>
      <vt:lpstr>Pollution Reduction Social Media XL by Slidesgo</vt:lpstr>
      <vt:lpstr>Smog jest zły</vt:lpstr>
      <vt:lpstr>ANALIZA DANYCH</vt:lpstr>
      <vt:lpstr>Prezentacja programu PowerPoint</vt:lpstr>
      <vt:lpstr>ARMA(2,1)-GARCH(1,1)</vt:lpstr>
      <vt:lpstr>CZYNNIKI POGODOWE</vt:lpstr>
      <vt:lpstr>GAUSSIAN PLUME MODEL</vt:lpstr>
      <vt:lpstr>Tygodniowe rozprzestrzenianie się zanieczyszczeń w Krakowie (01.01-08.01.2021r)  z uwzględnieniem kierunku wiatru. </vt:lpstr>
      <vt:lpstr>Tygodniowe rozprzestrzenianie się zanieczyszczeń w Krakowie (01.01-08.01.2021r)  z uwzględnieniem kierunku wiatru. </vt:lpstr>
      <vt:lpstr>Prezentacja programu PowerPoint</vt:lpstr>
      <vt:lpstr>MODEL OLS  </vt:lpstr>
      <vt:lpstr>Wyniki klasyfikacji dla modelu OLS  (na przykładzie Warszawy)</vt:lpstr>
      <vt:lpstr>Wyniki klasyfikacji dla modelu Random Forest</vt:lpstr>
      <vt:lpstr>Prezentacja programu PowerPoint</vt:lpstr>
      <vt:lpstr>DZIĘKUJEMY ZA UWAGĘ!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Smog jest zły</dc:title>
  <dc:creator>Kamil Kowalski</dc:creator>
  <cp:lastModifiedBy>Kamil Kowalski (262300)</cp:lastModifiedBy>
  <cp:revision>2</cp:revision>
  <dcterms:modified xsi:type="dcterms:W3CDTF">2023-06-07T12:03:54Z</dcterms:modified>
</cp:coreProperties>
</file>